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57" autoAdjust="0"/>
  </p:normalViewPr>
  <p:slideViewPr>
    <p:cSldViewPr snapToGrid="0">
      <p:cViewPr>
        <p:scale>
          <a:sx n="53" d="100"/>
          <a:sy n="53" d="100"/>
        </p:scale>
        <p:origin x="448" y="1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6FEED-2ACE-91D5-4B95-28E93CB34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028FC-41FF-3B67-C1F6-98A2601FE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B0231-F2D3-929C-E4A2-B68DC74F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C82-AB3D-42BF-8F93-8E72A4BB5D7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A2A39-8E37-14D7-DED8-F3FA117F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7D4B5-8B20-F120-E3E2-0C50FF51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5876-FE66-4F25-AD11-7EB26E8A51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8CC9A866-E643-6902-52EE-A2533CCA9B2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0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92B8-7DCA-DC68-0F78-A92B7F83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4D5D6B-EC9E-83EB-B918-596695C53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E3569-6790-473E-2301-F32E2F39A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49087-8441-BCA8-E46F-B2BE8550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C82-AB3D-42BF-8F93-8E72A4BB5D7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B8F75-1F28-17C9-8A19-53DC1D09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9CE81-5181-663F-D2B5-4DD3A054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5876-FE66-4F25-AD11-7EB26E8A51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Picture with CaptionHeader">
            <a:extLst>
              <a:ext uri="{FF2B5EF4-FFF2-40B4-BE49-F238E27FC236}">
                <a16:creationId xmlns:a16="http://schemas.microsoft.com/office/drawing/2014/main" id="{C54B935E-2E84-BB8B-9473-C0617C5E90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7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97F-8B76-DAAD-1DF9-86D4A441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66A0C-937C-D0D4-4F55-366869057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AC4FD-B2DD-467A-7708-8EF4E276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C82-AB3D-42BF-8F93-8E72A4BB5D7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F2A19-3A79-864C-259C-1BC7DB2A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C075A-B43D-3E4A-0194-1C40CFED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5876-FE66-4F25-AD11-7EB26E8A51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Vertical TextHeader">
            <a:extLst>
              <a:ext uri="{FF2B5EF4-FFF2-40B4-BE49-F238E27FC236}">
                <a16:creationId xmlns:a16="http://schemas.microsoft.com/office/drawing/2014/main" id="{7E2D48B7-8D2E-898C-B6A7-C61E772E2CD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47B3C-55D4-7A32-02BF-FEE2428EC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E7D82-3704-2159-95D4-59774F097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A0054-0C17-1F35-1DCF-059BFFBB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C82-AB3D-42BF-8F93-8E72A4BB5D7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7D87E-C1CA-D8E7-48E9-D6966B4D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27DB3-3BFB-3E1B-560E-1E789753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5876-FE66-4F25-AD11-7EB26E8A51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Vertical Title and TextHeader">
            <a:extLst>
              <a:ext uri="{FF2B5EF4-FFF2-40B4-BE49-F238E27FC236}">
                <a16:creationId xmlns:a16="http://schemas.microsoft.com/office/drawing/2014/main" id="{E0324C9A-DBE4-E190-EDA7-B5A36E8E7D0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0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84BA-785D-496D-F797-C001F5C1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91F4-CF41-FF3E-D82F-AE47741EA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E4015-4E7D-2A43-1258-DC69258F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C82-AB3D-42BF-8F93-8E72A4BB5D7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06852-715B-AE44-2DC7-AB068759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4FFD7-EFDF-7DAA-83AA-27C0BEF1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5876-FE66-4F25-AD11-7EB26E8A51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ContentHeader">
            <a:extLst>
              <a:ext uri="{FF2B5EF4-FFF2-40B4-BE49-F238E27FC236}">
                <a16:creationId xmlns:a16="http://schemas.microsoft.com/office/drawing/2014/main" id="{ABCB1716-E92A-042A-F29D-52B959AC352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9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1B79-8466-91DD-1226-6FDA305C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29B0C-3D6C-2D5F-440C-734BA962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CC529-5812-699E-18D3-10389C1D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C82-AB3D-42BF-8F93-8E72A4BB5D7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C080F-E36D-0370-A9C0-716C0DEF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749B7-372B-E294-D3BE-FBF08FCF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5876-FE66-4F25-AD11-7EB26E8A51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Section HeaderHeader">
            <a:extLst>
              <a:ext uri="{FF2B5EF4-FFF2-40B4-BE49-F238E27FC236}">
                <a16:creationId xmlns:a16="http://schemas.microsoft.com/office/drawing/2014/main" id="{AF275FD6-A6E3-0A5A-2443-12A37853D65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9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8650-B58E-B22C-CBF2-15208785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825C2-FF88-0194-4169-9E14E3CCB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FFBA6-FDD7-C2B3-FABF-B69B80050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BF91E-DA9C-ADE7-7926-C2BB1D21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C82-AB3D-42BF-8F93-8E72A4BB5D7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8D4FD-8374-85B0-236D-71E4C7C2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CC6F2-072A-4D2F-C1E6-06EE046C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5876-FE66-4F25-AD11-7EB26E8A51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Two ContentHeader">
            <a:extLst>
              <a:ext uri="{FF2B5EF4-FFF2-40B4-BE49-F238E27FC236}">
                <a16:creationId xmlns:a16="http://schemas.microsoft.com/office/drawing/2014/main" id="{5C8660F9-0454-71DA-833B-43FD0F30A3D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4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537C-E481-F004-858A-E20A6021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A18AF-838A-A2FB-8B5F-D391A777B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5672-FA98-076A-6151-E97BDE2E0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C3C86-C6E1-D410-56C8-2F4833B29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7B98FA-2685-388D-7FA1-B4CF8E944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FA733-E76F-7B68-9348-43EFEBEC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C82-AB3D-42BF-8F93-8E72A4BB5D7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39C22-C45B-C45D-B64A-ACD175817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9D6AF-8AE4-FA96-2C1D-EAFFF9E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5876-FE66-4F25-AD11-7EB26E8A51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hcSlideMaster.ComparisonHeader">
            <a:extLst>
              <a:ext uri="{FF2B5EF4-FFF2-40B4-BE49-F238E27FC236}">
                <a16:creationId xmlns:a16="http://schemas.microsoft.com/office/drawing/2014/main" id="{AD779126-C405-160D-9848-B1D56056EBE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B72E-F8A7-E715-9F6D-E9810CA8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9253F-9C1A-2B7E-24D8-0B21031C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C82-AB3D-42BF-8F93-8E72A4BB5D7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F7875-96B5-8C89-C83E-5C1955FC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3B7C7-3E7C-1D58-470B-4EDEFEE7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5876-FE66-4F25-AD11-7EB26E8A51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cSlideMaster.Title OnlyHeader">
            <a:extLst>
              <a:ext uri="{FF2B5EF4-FFF2-40B4-BE49-F238E27FC236}">
                <a16:creationId xmlns:a16="http://schemas.microsoft.com/office/drawing/2014/main" id="{894DDA54-95BC-B2AB-BBB2-10798AFF5ADA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0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6ED67-BC13-7ED9-19C7-795A410D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C82-AB3D-42BF-8F93-8E72A4BB5D7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33710-0235-DA6B-58C6-D16BCF4C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AF2FA-5BF1-5C63-2764-C99CED75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5876-FE66-4F25-AD11-7EB26E8A51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268D7DB7-9208-D219-145A-DC6A721A428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5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6ED67-BC13-7ED9-19C7-795A410D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C82-AB3D-42BF-8F93-8E72A4BB5D7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33710-0235-DA6B-58C6-D16BCF4C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AF2FA-5BF1-5C63-2764-C99CED75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5876-FE66-4F25-AD11-7EB26E8A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3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4330-EE04-009F-680F-CA4437DA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EC8F2-1B15-50D1-4D17-9575AC5D2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DA811-C2AD-CAC1-BBE2-DD8B1DB19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977CE-626D-E42F-A5AC-3AFFA252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C82-AB3D-42BF-8F93-8E72A4BB5D7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236C9-3DBF-11DD-0FC5-CF14A4CE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76566-DACE-AAA5-6F10-33A1FD4F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5876-FE66-4F25-AD11-7EB26E8A51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Content with CaptionHeader">
            <a:extLst>
              <a:ext uri="{FF2B5EF4-FFF2-40B4-BE49-F238E27FC236}">
                <a16:creationId xmlns:a16="http://schemas.microsoft.com/office/drawing/2014/main" id="{E13A04DF-1D21-7FCD-52E8-F7439A229B8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6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A14C2-FACC-6061-ACA0-7BB2199F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5FE11-FFF1-C7AB-F462-AD0BBD8F0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57D04-75E7-EC7E-72E3-8F2AF10A2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724C82-AB3D-42BF-8F93-8E72A4BB5D7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908CC-0B63-BD3C-7A5B-25B57E16F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46659-66E0-7C64-FE18-DDE72D05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6F5876-FE66-4F25-AD11-7EB26E8A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Slide6Footer" descr="  ">
            <a:extLst>
              <a:ext uri="{FF2B5EF4-FFF2-40B4-BE49-F238E27FC236}">
                <a16:creationId xmlns:a16="http://schemas.microsoft.com/office/drawing/2014/main" id="{5F017594-23C4-124B-C1E7-FF50E3D85789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06679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72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88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51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54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56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8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695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Microsoft Sans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Onukwugha, Alexander (Contractor)</dc:creator>
  <cp:lastModifiedBy>Onukwugha, Alexander (Contractor)</cp:lastModifiedBy>
  <cp:revision>1</cp:revision>
  <dcterms:created xsi:type="dcterms:W3CDTF">2024-05-01T18:19:36Z</dcterms:created>
  <dcterms:modified xsi:type="dcterms:W3CDTF">2024-05-01T21:07:22Z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16701bee-1779-4ba0-9767-ce0db3405704</vt:lpwstr>
  </property>
  <property fmtid="{D5CDD505-2E9C-101B-9397-08002B2CF9AE}" pid="3" name="ContainsCUI">
    <vt:lpwstr>No</vt:lpwstr>
  </property>
</Properties>
</file>