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notesMasterIdLst>
    <p:notesMasterId r:id="rId7"/>
  </p:notesMasterIdLst>
  <p:sldIdLst>
    <p:sldId id="270" r:id="rId2"/>
    <p:sldId id="271" r:id="rId3"/>
    <p:sldId id="269" r:id="rId4"/>
    <p:sldId id="268" r:id="rId5"/>
    <p:sldId id="265"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CC900"/>
    <a:srgbClr val="9BBCE5"/>
    <a:srgbClr val="87AEDD"/>
    <a:srgbClr val="5D91D1"/>
    <a:srgbClr val="EBF6F9"/>
    <a:srgbClr val="FF3333"/>
    <a:srgbClr val="00CC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658"/>
    <p:restoredTop sz="96296" autoAdjust="0"/>
  </p:normalViewPr>
  <p:slideViewPr>
    <p:cSldViewPr>
      <p:cViewPr varScale="1">
        <p:scale>
          <a:sx n="118" d="100"/>
          <a:sy n="118" d="100"/>
        </p:scale>
        <p:origin x="1248" y="1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F2CC86-AAA2-41A5-A914-E8601E313DF9}" type="datetimeFigureOut">
              <a:rPr lang="en-US" smtClean="0"/>
              <a:pPr/>
              <a:t>8/28/26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7C1D8B-8D33-42F4-B33F-C3C0D0734D4C}" type="slidenum">
              <a:rPr lang="en-US" smtClean="0"/>
              <a:pPr/>
              <a:t>‹#›</a:t>
            </a:fld>
            <a:endParaRPr lang="en-US"/>
          </a:p>
        </p:txBody>
      </p:sp>
    </p:spTree>
    <p:extLst>
      <p:ext uri="{BB962C8B-B14F-4D97-AF65-F5344CB8AC3E}">
        <p14:creationId xmlns:p14="http://schemas.microsoft.com/office/powerpoint/2010/main" val="3449682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a:p>
        </p:txBody>
      </p:sp>
      <p:sp>
        <p:nvSpPr>
          <p:cNvPr id="4" name="Slide Number Placeholder 3"/>
          <p:cNvSpPr>
            <a:spLocks noGrp="1"/>
          </p:cNvSpPr>
          <p:nvPr>
            <p:ph type="sldNum" sz="quarter" idx="10"/>
          </p:nvPr>
        </p:nvSpPr>
        <p:spPr/>
        <p:txBody>
          <a:bodyPr/>
          <a:lstStyle/>
          <a:p>
            <a:fld id="{BC7C1D8B-8D33-42F4-B33F-C3C0D0734D4C}"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756827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a:p>
        </p:txBody>
      </p:sp>
      <p:sp>
        <p:nvSpPr>
          <p:cNvPr id="4" name="Slide Number Placeholder 3"/>
          <p:cNvSpPr>
            <a:spLocks noGrp="1"/>
          </p:cNvSpPr>
          <p:nvPr>
            <p:ph type="sldNum" sz="quarter" idx="10"/>
          </p:nvPr>
        </p:nvSpPr>
        <p:spPr/>
        <p:txBody>
          <a:bodyPr/>
          <a:lstStyle/>
          <a:p>
            <a:fld id="{BC7C1D8B-8D33-42F4-B33F-C3C0D0734D4C}"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3981617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5508D89-6BE7-4307-9C0C-D62D9956D7BB}" type="datetimeFigureOut">
              <a:rPr lang="en-US" smtClean="0"/>
              <a:pPr/>
              <a:t>8/28/26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2133082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gradFill flip="none" rotWithShape="1">
          <a:gsLst>
            <a:gs pos="0">
              <a:schemeClr val="accent1">
                <a:lumMod val="75000"/>
              </a:schemeClr>
            </a:gs>
            <a:gs pos="100000">
              <a:schemeClr val="bg1"/>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solidFill>
                  <a:srgbClr val="0000FF"/>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5508D89-6BE7-4307-9C0C-D62D9956D7BB}" type="datetimeFigureOut">
              <a:rPr lang="en-US" smtClean="0"/>
              <a:pPr/>
              <a:t>8/28/26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3636670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508D89-6BE7-4307-9C0C-D62D9956D7BB}" type="datetimeFigureOut">
              <a:rPr lang="en-US" smtClean="0"/>
              <a:pPr/>
              <a:t>8/28/26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686756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508D89-6BE7-4307-9C0C-D62D9956D7BB}" type="datetimeFigureOut">
              <a:rPr lang="en-US" smtClean="0"/>
              <a:pPr/>
              <a:t>8/28/26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2988946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508D89-6BE7-4307-9C0C-D62D9956D7BB}" type="datetimeFigureOut">
              <a:rPr lang="en-US" smtClean="0"/>
              <a:pPr/>
              <a:t>8/28/26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3410205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508D89-6BE7-4307-9C0C-D62D9956D7BB}" type="datetimeFigureOut">
              <a:rPr lang="en-US" smtClean="0"/>
              <a:pPr/>
              <a:t>8/28/26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3586872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508D89-6BE7-4307-9C0C-D62D9956D7BB}" type="datetimeFigureOut">
              <a:rPr lang="en-US" smtClean="0"/>
              <a:pPr/>
              <a:t>8/28/26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382029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508D89-6BE7-4307-9C0C-D62D9956D7BB}" type="datetimeFigureOut">
              <a:rPr lang="en-US" smtClean="0"/>
              <a:pPr/>
              <a:t>8/28/26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2591812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508D89-6BE7-4307-9C0C-D62D9956D7BB}" type="datetimeFigureOut">
              <a:rPr lang="en-US" smtClean="0"/>
              <a:pPr/>
              <a:t>8/28/26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195629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508D89-6BE7-4307-9C0C-D62D9956D7BB}" type="datetimeFigureOut">
              <a:rPr lang="en-US" smtClean="0"/>
              <a:pPr/>
              <a:t>8/28/26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60479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508D89-6BE7-4307-9C0C-D62D9956D7BB}" type="datetimeFigureOut">
              <a:rPr lang="en-US" smtClean="0"/>
              <a:pPr/>
              <a:t>8/28/26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17F696-3ADB-4F53-8D71-B6C63EE3FDF1}" type="slidenum">
              <a:rPr lang="en-US" smtClean="0"/>
              <a:pPr/>
              <a:t>‹#›</a:t>
            </a:fld>
            <a:endParaRPr lang="en-US"/>
          </a:p>
        </p:txBody>
      </p:sp>
    </p:spTree>
    <p:extLst>
      <p:ext uri="{BB962C8B-B14F-4D97-AF65-F5344CB8AC3E}">
        <p14:creationId xmlns:p14="http://schemas.microsoft.com/office/powerpoint/2010/main" val="4194338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508D89-6BE7-4307-9C0C-D62D9956D7BB}" type="datetimeFigureOut">
              <a:rPr lang="en-US" smtClean="0"/>
              <a:pPr/>
              <a:t>8/28/26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17F696-3ADB-4F53-8D71-B6C63EE3FDF1}" type="slidenum">
              <a:rPr lang="en-US" smtClean="0"/>
              <a:pPr/>
              <a:t>‹#›</a:t>
            </a:fld>
            <a:endParaRPr lang="en-US"/>
          </a:p>
        </p:txBody>
      </p:sp>
    </p:spTree>
    <p:extLst>
      <p:ext uri="{BB962C8B-B14F-4D97-AF65-F5344CB8AC3E}">
        <p14:creationId xmlns:p14="http://schemas.microsoft.com/office/powerpoint/2010/main" val="27818198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package" Target="../embeddings/Microsoft_Excel_Worksheet.xlsx"/><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3"/>
          <p:cNvSpPr txBox="1">
            <a:spLocks/>
          </p:cNvSpPr>
          <p:nvPr/>
        </p:nvSpPr>
        <p:spPr bwMode="auto">
          <a:xfrm>
            <a:off x="867638" y="637762"/>
            <a:ext cx="7416372" cy="900131"/>
          </a:xfrm>
          <a:prstGeom prst="rect">
            <a:avLst/>
          </a:prstGeom>
        </p:spPr>
        <p:txBody>
          <a:bodyPr vert="horz" lIns="91440" tIns="45720" rIns="91440" bIns="45720" numCol="1" rtlCol="0" anchor="t" anchorCtr="0" compatLnSpc="1">
            <a:prstTxWarp prst="textNoShape">
              <a:avLst/>
            </a:prstTxWarp>
            <a:normAutofit/>
          </a:bodyPr>
          <a:lstStyle>
            <a:lvl1pPr algn="ctr" rtl="0" eaLnBrk="1" fontAlgn="base" hangingPunct="1">
              <a:spcBef>
                <a:spcPct val="0"/>
              </a:spcBef>
              <a:spcAft>
                <a:spcPct val="0"/>
              </a:spcAft>
              <a:defRPr sz="4000" b="1">
                <a:solidFill>
                  <a:schemeClr val="tx1"/>
                </a:solidFill>
                <a:latin typeface="+mj-lt"/>
                <a:ea typeface="+mj-ea"/>
                <a:cs typeface="+mj-cs"/>
              </a:defRPr>
            </a:lvl1pPr>
            <a:lvl2pPr algn="ctr" rtl="0" eaLnBrk="1" fontAlgn="base" hangingPunct="1">
              <a:spcBef>
                <a:spcPct val="0"/>
              </a:spcBef>
              <a:spcAft>
                <a:spcPct val="0"/>
              </a:spcAft>
              <a:defRPr sz="4400" b="1">
                <a:solidFill>
                  <a:schemeClr val="bg2"/>
                </a:solidFill>
                <a:latin typeface="Arial" charset="0"/>
              </a:defRPr>
            </a:lvl2pPr>
            <a:lvl3pPr algn="ctr" rtl="0" eaLnBrk="1" fontAlgn="base" hangingPunct="1">
              <a:spcBef>
                <a:spcPct val="0"/>
              </a:spcBef>
              <a:spcAft>
                <a:spcPct val="0"/>
              </a:spcAft>
              <a:defRPr sz="4400" b="1">
                <a:solidFill>
                  <a:schemeClr val="bg2"/>
                </a:solidFill>
                <a:latin typeface="Arial" charset="0"/>
              </a:defRPr>
            </a:lvl3pPr>
            <a:lvl4pPr algn="ctr" rtl="0" eaLnBrk="1" fontAlgn="base" hangingPunct="1">
              <a:spcBef>
                <a:spcPct val="0"/>
              </a:spcBef>
              <a:spcAft>
                <a:spcPct val="0"/>
              </a:spcAft>
              <a:defRPr sz="4400" b="1">
                <a:solidFill>
                  <a:schemeClr val="bg2"/>
                </a:solidFill>
                <a:latin typeface="Arial" charset="0"/>
              </a:defRPr>
            </a:lvl4pPr>
            <a:lvl5pPr algn="ctr" rtl="0" eaLnBrk="1" fontAlgn="base" hangingPunct="1">
              <a:spcBef>
                <a:spcPct val="0"/>
              </a:spcBef>
              <a:spcAft>
                <a:spcPct val="0"/>
              </a:spcAft>
              <a:defRPr sz="4400" b="1">
                <a:solidFill>
                  <a:schemeClr val="bg2"/>
                </a:solidFill>
                <a:latin typeface="Arial" charset="0"/>
              </a:defRPr>
            </a:lvl5pPr>
            <a:lvl6pPr marL="457200" algn="ctr" rtl="0" eaLnBrk="1" fontAlgn="base" hangingPunct="1">
              <a:spcBef>
                <a:spcPct val="0"/>
              </a:spcBef>
              <a:spcAft>
                <a:spcPct val="0"/>
              </a:spcAft>
              <a:defRPr sz="4400" b="1">
                <a:solidFill>
                  <a:schemeClr val="bg2"/>
                </a:solidFill>
                <a:latin typeface="Arial" charset="0"/>
              </a:defRPr>
            </a:lvl6pPr>
            <a:lvl7pPr marL="914400" algn="ctr" rtl="0" eaLnBrk="1" fontAlgn="base" hangingPunct="1">
              <a:spcBef>
                <a:spcPct val="0"/>
              </a:spcBef>
              <a:spcAft>
                <a:spcPct val="0"/>
              </a:spcAft>
              <a:defRPr sz="4400" b="1">
                <a:solidFill>
                  <a:schemeClr val="bg2"/>
                </a:solidFill>
                <a:latin typeface="Arial" charset="0"/>
              </a:defRPr>
            </a:lvl7pPr>
            <a:lvl8pPr marL="1371600" algn="ctr" rtl="0" eaLnBrk="1" fontAlgn="base" hangingPunct="1">
              <a:spcBef>
                <a:spcPct val="0"/>
              </a:spcBef>
              <a:spcAft>
                <a:spcPct val="0"/>
              </a:spcAft>
              <a:defRPr sz="4400" b="1">
                <a:solidFill>
                  <a:schemeClr val="bg2"/>
                </a:solidFill>
                <a:latin typeface="Arial" charset="0"/>
              </a:defRPr>
            </a:lvl8pPr>
            <a:lvl9pPr marL="1828800" algn="ctr" rtl="0" eaLnBrk="1" fontAlgn="base" hangingPunct="1">
              <a:spcBef>
                <a:spcPct val="0"/>
              </a:spcBef>
              <a:spcAft>
                <a:spcPct val="0"/>
              </a:spcAft>
              <a:defRPr sz="4400" b="1">
                <a:solidFill>
                  <a:schemeClr val="bg2"/>
                </a:solidFill>
                <a:latin typeface="Arial" charset="0"/>
              </a:defRPr>
            </a:lvl9pPr>
          </a:lstStyle>
          <a:p>
            <a:pPr algn="l">
              <a:lnSpc>
                <a:spcPct val="90000"/>
              </a:lnSpc>
              <a:spcAft>
                <a:spcPts val="600"/>
              </a:spcAft>
              <a:defRPr/>
            </a:pPr>
            <a:r>
              <a:rPr lang="en-US" sz="3500" kern="1200">
                <a:solidFill>
                  <a:schemeClr val="bg1"/>
                </a:solidFill>
                <a:latin typeface="+mj-lt"/>
                <a:ea typeface="+mj-ea"/>
                <a:cs typeface="+mj-cs"/>
              </a:rPr>
              <a:t>ERC Perfect Pitch Contest</a:t>
            </a:r>
          </a:p>
        </p:txBody>
      </p:sp>
      <p:sp>
        <p:nvSpPr>
          <p:cNvPr id="13" name="Rectangle 12">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866661" y="2217343"/>
            <a:ext cx="7410669" cy="39596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600"/>
              <a:t>Contestants in the ERC Perfect Pitch Contest will pitch a problem or opportunity connected with their ERC’s strategic vision in a clear, compelling manner in 90 seconds. Contestants will use one PowerPoint slide to assist in their pitch.</a:t>
            </a:r>
          </a:p>
          <a:p>
            <a:pPr indent="-228600">
              <a:lnSpc>
                <a:spcPct val="90000"/>
              </a:lnSpc>
              <a:spcAft>
                <a:spcPts val="600"/>
              </a:spcAft>
              <a:buFont typeface="Arial" panose="020B0604020202020204" pitchFamily="34" charset="0"/>
              <a:buChar char="•"/>
            </a:pPr>
            <a:endParaRPr lang="en-US" sz="1600" u="sng"/>
          </a:p>
          <a:p>
            <a:pPr indent="-228600">
              <a:lnSpc>
                <a:spcPct val="90000"/>
              </a:lnSpc>
              <a:spcAft>
                <a:spcPts val="600"/>
              </a:spcAft>
              <a:buFont typeface="Arial" panose="020B0604020202020204" pitchFamily="34" charset="0"/>
              <a:buChar char="•"/>
            </a:pPr>
            <a:r>
              <a:rPr lang="en-US" sz="1600" u="sng"/>
              <a:t>Purpose of Slide:</a:t>
            </a:r>
          </a:p>
          <a:p>
            <a:pPr marL="171450" indent="-228600">
              <a:lnSpc>
                <a:spcPct val="90000"/>
              </a:lnSpc>
              <a:spcAft>
                <a:spcPts val="600"/>
              </a:spcAft>
              <a:buFont typeface="Arial" panose="020B0604020202020204" pitchFamily="34" charset="0"/>
              <a:buChar char="•"/>
            </a:pPr>
            <a:r>
              <a:rPr lang="en-US" sz="1600"/>
              <a:t>Serve as a </a:t>
            </a:r>
            <a:r>
              <a:rPr lang="en-US" sz="1600" b="1" i="1"/>
              <a:t>visual anchor </a:t>
            </a:r>
            <a:r>
              <a:rPr lang="en-US" sz="1600"/>
              <a:t>to help judges remember the different pitches</a:t>
            </a:r>
          </a:p>
          <a:p>
            <a:pPr marL="171450" indent="-228600">
              <a:lnSpc>
                <a:spcPct val="90000"/>
              </a:lnSpc>
              <a:spcAft>
                <a:spcPts val="600"/>
              </a:spcAft>
              <a:buFont typeface="Arial" panose="020B0604020202020204" pitchFamily="34" charset="0"/>
              <a:buChar char="•"/>
            </a:pPr>
            <a:r>
              <a:rPr lang="en-US" sz="1600"/>
              <a:t>Visual complement to the pitch</a:t>
            </a:r>
          </a:p>
          <a:p>
            <a:pPr indent="-228600">
              <a:lnSpc>
                <a:spcPct val="90000"/>
              </a:lnSpc>
              <a:spcAft>
                <a:spcPts val="600"/>
              </a:spcAft>
              <a:buFont typeface="Arial" panose="020B0604020202020204" pitchFamily="34" charset="0"/>
              <a:buChar char="•"/>
            </a:pPr>
            <a:endParaRPr lang="en-US" sz="1600" u="sng"/>
          </a:p>
          <a:p>
            <a:pPr indent="-228600">
              <a:lnSpc>
                <a:spcPct val="90000"/>
              </a:lnSpc>
              <a:spcAft>
                <a:spcPts val="600"/>
              </a:spcAft>
              <a:buFont typeface="Arial" panose="020B0604020202020204" pitchFamily="34" charset="0"/>
              <a:buChar char="•"/>
            </a:pPr>
            <a:r>
              <a:rPr lang="en-US" sz="1600" u="sng"/>
              <a:t>Format is Flexible:</a:t>
            </a:r>
          </a:p>
          <a:p>
            <a:pPr marL="171450" indent="-228600">
              <a:lnSpc>
                <a:spcPct val="90000"/>
              </a:lnSpc>
              <a:spcAft>
                <a:spcPts val="600"/>
              </a:spcAft>
              <a:buFont typeface="Arial" panose="020B0604020202020204" pitchFamily="34" charset="0"/>
              <a:buChar char="•"/>
            </a:pPr>
            <a:r>
              <a:rPr lang="en-US" sz="1600"/>
              <a:t>Students are encouraged to be creative</a:t>
            </a:r>
          </a:p>
          <a:p>
            <a:pPr marL="171450" indent="-228600">
              <a:lnSpc>
                <a:spcPct val="90000"/>
              </a:lnSpc>
              <a:spcAft>
                <a:spcPts val="600"/>
              </a:spcAft>
              <a:buFont typeface="Arial" panose="020B0604020202020204" pitchFamily="34" charset="0"/>
              <a:buChar char="•"/>
            </a:pPr>
            <a:r>
              <a:rPr lang="en-US" sz="1600"/>
              <a:t>Although pitch must address problem/opportunity, solution, and impact, slide content is not prescriptive</a:t>
            </a:r>
          </a:p>
          <a:p>
            <a:pPr marL="628650" lvl="1" indent="-228600">
              <a:lnSpc>
                <a:spcPct val="90000"/>
              </a:lnSpc>
              <a:spcAft>
                <a:spcPts val="600"/>
              </a:spcAft>
              <a:buFont typeface="Arial" panose="020B0604020202020204" pitchFamily="34" charset="0"/>
              <a:buChar char="•"/>
            </a:pPr>
            <a:r>
              <a:rPr lang="en-US" sz="1600"/>
              <a:t>see next slide for a template highlighting the only required elements</a:t>
            </a:r>
          </a:p>
          <a:p>
            <a:pPr marL="171450" indent="-228600">
              <a:lnSpc>
                <a:spcPct val="90000"/>
              </a:lnSpc>
              <a:spcAft>
                <a:spcPts val="600"/>
              </a:spcAft>
              <a:buFont typeface="Arial" panose="020B0604020202020204" pitchFamily="34" charset="0"/>
              <a:buChar char="•"/>
            </a:pPr>
            <a:r>
              <a:rPr lang="en-US" sz="1600" i="1"/>
              <a:t>Videos, animations, and props are prohibited</a:t>
            </a:r>
          </a:p>
        </p:txBody>
      </p:sp>
    </p:spTree>
    <p:extLst>
      <p:ext uri="{BB962C8B-B14F-4D97-AF65-F5344CB8AC3E}">
        <p14:creationId xmlns:p14="http://schemas.microsoft.com/office/powerpoint/2010/main" val="307021251"/>
      </p:ext>
    </p:extLst>
  </p:cSld>
  <p:clrMapOvr>
    <a:masterClrMapping/>
  </p:clrMapOvr>
  <mc:AlternateContent xmlns:mc="http://schemas.openxmlformats.org/markup-compatibility/2006" xmlns:p14="http://schemas.microsoft.com/office/powerpoint/2010/main">
    <mc:Choice Requires="p14">
      <p:transition spd="slow" p14:dur="2000" advTm="23507"/>
    </mc:Choice>
    <mc:Fallback xmlns="">
      <p:transition spd="slow" advTm="235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ADD842-7469-481F-AEF2-DDA7D3A9AB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9143993"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3"/>
          <p:cNvSpPr txBox="1">
            <a:spLocks/>
          </p:cNvSpPr>
          <p:nvPr/>
        </p:nvSpPr>
        <p:spPr bwMode="auto">
          <a:xfrm>
            <a:off x="866668" y="637763"/>
            <a:ext cx="7417348" cy="1413144"/>
          </a:xfrm>
          <a:prstGeom prst="rect">
            <a:avLst/>
          </a:prstGeom>
        </p:spPr>
        <p:txBody>
          <a:bodyPr vert="horz" lIns="91440" tIns="45720" rIns="91440" bIns="45720" numCol="1" rtlCol="0" anchor="b" anchorCtr="0" compatLnSpc="1">
            <a:prstTxWarp prst="textNoShape">
              <a:avLst/>
            </a:prstTxWarp>
            <a:normAutofit/>
          </a:bodyPr>
          <a:lstStyle>
            <a:lvl1pPr algn="ctr" rtl="0" eaLnBrk="1" fontAlgn="base" hangingPunct="1">
              <a:spcBef>
                <a:spcPct val="0"/>
              </a:spcBef>
              <a:spcAft>
                <a:spcPct val="0"/>
              </a:spcAft>
              <a:defRPr sz="4000" b="1">
                <a:solidFill>
                  <a:schemeClr val="tx1"/>
                </a:solidFill>
                <a:latin typeface="+mj-lt"/>
                <a:ea typeface="+mj-ea"/>
                <a:cs typeface="+mj-cs"/>
              </a:defRPr>
            </a:lvl1pPr>
            <a:lvl2pPr algn="ctr" rtl="0" eaLnBrk="1" fontAlgn="base" hangingPunct="1">
              <a:spcBef>
                <a:spcPct val="0"/>
              </a:spcBef>
              <a:spcAft>
                <a:spcPct val="0"/>
              </a:spcAft>
              <a:defRPr sz="4400" b="1">
                <a:solidFill>
                  <a:schemeClr val="bg2"/>
                </a:solidFill>
                <a:latin typeface="Arial" charset="0"/>
              </a:defRPr>
            </a:lvl2pPr>
            <a:lvl3pPr algn="ctr" rtl="0" eaLnBrk="1" fontAlgn="base" hangingPunct="1">
              <a:spcBef>
                <a:spcPct val="0"/>
              </a:spcBef>
              <a:spcAft>
                <a:spcPct val="0"/>
              </a:spcAft>
              <a:defRPr sz="4400" b="1">
                <a:solidFill>
                  <a:schemeClr val="bg2"/>
                </a:solidFill>
                <a:latin typeface="Arial" charset="0"/>
              </a:defRPr>
            </a:lvl3pPr>
            <a:lvl4pPr algn="ctr" rtl="0" eaLnBrk="1" fontAlgn="base" hangingPunct="1">
              <a:spcBef>
                <a:spcPct val="0"/>
              </a:spcBef>
              <a:spcAft>
                <a:spcPct val="0"/>
              </a:spcAft>
              <a:defRPr sz="4400" b="1">
                <a:solidFill>
                  <a:schemeClr val="bg2"/>
                </a:solidFill>
                <a:latin typeface="Arial" charset="0"/>
              </a:defRPr>
            </a:lvl4pPr>
            <a:lvl5pPr algn="ctr" rtl="0" eaLnBrk="1" fontAlgn="base" hangingPunct="1">
              <a:spcBef>
                <a:spcPct val="0"/>
              </a:spcBef>
              <a:spcAft>
                <a:spcPct val="0"/>
              </a:spcAft>
              <a:defRPr sz="4400" b="1">
                <a:solidFill>
                  <a:schemeClr val="bg2"/>
                </a:solidFill>
                <a:latin typeface="Arial" charset="0"/>
              </a:defRPr>
            </a:lvl5pPr>
            <a:lvl6pPr marL="457200" algn="ctr" rtl="0" eaLnBrk="1" fontAlgn="base" hangingPunct="1">
              <a:spcBef>
                <a:spcPct val="0"/>
              </a:spcBef>
              <a:spcAft>
                <a:spcPct val="0"/>
              </a:spcAft>
              <a:defRPr sz="4400" b="1">
                <a:solidFill>
                  <a:schemeClr val="bg2"/>
                </a:solidFill>
                <a:latin typeface="Arial" charset="0"/>
              </a:defRPr>
            </a:lvl6pPr>
            <a:lvl7pPr marL="914400" algn="ctr" rtl="0" eaLnBrk="1" fontAlgn="base" hangingPunct="1">
              <a:spcBef>
                <a:spcPct val="0"/>
              </a:spcBef>
              <a:spcAft>
                <a:spcPct val="0"/>
              </a:spcAft>
              <a:defRPr sz="4400" b="1">
                <a:solidFill>
                  <a:schemeClr val="bg2"/>
                </a:solidFill>
                <a:latin typeface="Arial" charset="0"/>
              </a:defRPr>
            </a:lvl7pPr>
            <a:lvl8pPr marL="1371600" algn="ctr" rtl="0" eaLnBrk="1" fontAlgn="base" hangingPunct="1">
              <a:spcBef>
                <a:spcPct val="0"/>
              </a:spcBef>
              <a:spcAft>
                <a:spcPct val="0"/>
              </a:spcAft>
              <a:defRPr sz="4400" b="1">
                <a:solidFill>
                  <a:schemeClr val="bg2"/>
                </a:solidFill>
                <a:latin typeface="Arial" charset="0"/>
              </a:defRPr>
            </a:lvl8pPr>
            <a:lvl9pPr marL="1828800" algn="ctr" rtl="0" eaLnBrk="1" fontAlgn="base" hangingPunct="1">
              <a:spcBef>
                <a:spcPct val="0"/>
              </a:spcBef>
              <a:spcAft>
                <a:spcPct val="0"/>
              </a:spcAft>
              <a:defRPr sz="4400" b="1">
                <a:solidFill>
                  <a:schemeClr val="bg2"/>
                </a:solidFill>
                <a:latin typeface="Arial" charset="0"/>
              </a:defRPr>
            </a:lvl9pPr>
          </a:lstStyle>
          <a:p>
            <a:pPr algn="l">
              <a:lnSpc>
                <a:spcPct val="90000"/>
              </a:lnSpc>
              <a:spcAft>
                <a:spcPts val="600"/>
              </a:spcAft>
              <a:defRPr/>
            </a:pPr>
            <a:r>
              <a:rPr lang="en-US" sz="3800" kern="1200">
                <a:solidFill>
                  <a:schemeClr val="bg1"/>
                </a:solidFill>
                <a:latin typeface="+mj-lt"/>
                <a:ea typeface="+mj-ea"/>
                <a:cs typeface="+mj-cs"/>
              </a:rPr>
              <a:t>Short  title  of  Perfect Pitch Project</a:t>
            </a:r>
          </a:p>
          <a:p>
            <a:pPr algn="l">
              <a:lnSpc>
                <a:spcPct val="90000"/>
              </a:lnSpc>
              <a:spcAft>
                <a:spcPts val="600"/>
              </a:spcAft>
              <a:defRPr/>
            </a:pPr>
            <a:r>
              <a:rPr lang="en-US" sz="3800" b="0" kern="1200">
                <a:solidFill>
                  <a:schemeClr val="bg1"/>
                </a:solidFill>
                <a:latin typeface="+mj-lt"/>
                <a:ea typeface="+mj-ea"/>
                <a:cs typeface="+mj-cs"/>
              </a:rPr>
              <a:t>Presenter Name, Presenter’s ERC</a:t>
            </a:r>
          </a:p>
        </p:txBody>
      </p:sp>
      <p:sp>
        <p:nvSpPr>
          <p:cNvPr id="13" name="Rectangle 12">
            <a:extLst>
              <a:ext uri="{FF2B5EF4-FFF2-40B4-BE49-F238E27FC236}">
                <a16:creationId xmlns:a16="http://schemas.microsoft.com/office/drawing/2014/main" id="{94058847-87A2-48B5-B733-C9FC6F0FF7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9143992"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CE886A-266A-45DB-B141-3271799F4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893697"/>
            <a:ext cx="3429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8AFA752-56EF-78E8-6BB1-C3C87B37551B}"/>
              </a:ext>
            </a:extLst>
          </p:cNvPr>
          <p:cNvSpPr txBox="1"/>
          <p:nvPr/>
        </p:nvSpPr>
        <p:spPr>
          <a:xfrm>
            <a:off x="228600" y="3017581"/>
            <a:ext cx="8294115" cy="1323439"/>
          </a:xfrm>
          <a:prstGeom prst="rect">
            <a:avLst/>
          </a:prstGeom>
          <a:noFill/>
        </p:spPr>
        <p:txBody>
          <a:bodyPr wrap="square" rtlCol="0">
            <a:spAutoFit/>
          </a:bodyPr>
          <a:lstStyle/>
          <a:p>
            <a:pPr marL="171450" indent="-171450">
              <a:buFont typeface="Arial" panose="020B0604020202020204" pitchFamily="34" charset="0"/>
              <a:buChar char="•"/>
            </a:pPr>
            <a:r>
              <a:rPr lang="en-US" sz="2000" dirty="0"/>
              <a:t>Students were encouraged to be creative</a:t>
            </a:r>
          </a:p>
          <a:p>
            <a:pPr marL="171450" indent="-171450">
              <a:buFont typeface="Arial" panose="020B0604020202020204" pitchFamily="34" charset="0"/>
              <a:buChar char="•"/>
            </a:pPr>
            <a:r>
              <a:rPr lang="en-US" sz="2000" dirty="0"/>
              <a:t>Although pitch must address problem/opportunity, solution, and impact, slide content is not prescriptive</a:t>
            </a:r>
          </a:p>
          <a:p>
            <a:pPr marL="171450" indent="-171450">
              <a:buFont typeface="Arial" panose="020B0604020202020204" pitchFamily="34" charset="0"/>
              <a:buChar char="•"/>
            </a:pPr>
            <a:r>
              <a:rPr lang="en-US" sz="2000" dirty="0"/>
              <a:t>Videos, animations, and props are prohibited</a:t>
            </a:r>
          </a:p>
        </p:txBody>
      </p:sp>
    </p:spTree>
    <p:extLst>
      <p:ext uri="{BB962C8B-B14F-4D97-AF65-F5344CB8AC3E}">
        <p14:creationId xmlns:p14="http://schemas.microsoft.com/office/powerpoint/2010/main" val="402618157"/>
      </p:ext>
    </p:extLst>
  </p:cSld>
  <p:clrMapOvr>
    <a:masterClrMapping/>
  </p:clrMapOvr>
  <mc:AlternateContent xmlns:mc="http://schemas.openxmlformats.org/markup-compatibility/2006" xmlns:p14="http://schemas.microsoft.com/office/powerpoint/2010/main">
    <mc:Choice Requires="p14">
      <p:transition spd="slow" p14:dur="2000" advTm="23507"/>
    </mc:Choice>
    <mc:Fallback xmlns="">
      <p:transition spd="slow" advTm="2350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297182" y="1"/>
            <a:ext cx="8549637" cy="380999"/>
          </a:xfrm>
          <a:prstGeom prst="rect">
            <a:avLst/>
          </a:prstGeom>
          <a:solidFill>
            <a:schemeClr val="tx2"/>
          </a:solidFill>
          <a:ln>
            <a:noFill/>
          </a:ln>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000" dirty="0">
                <a:solidFill>
                  <a:schemeClr val="bg1"/>
                </a:solidFill>
              </a:rPr>
              <a:t>2026 Judging Criteria</a:t>
            </a:r>
          </a:p>
        </p:txBody>
      </p:sp>
      <p:graphicFrame>
        <p:nvGraphicFramePr>
          <p:cNvPr id="8" name="Table 7"/>
          <p:cNvGraphicFramePr>
            <a:graphicFrameLocks noGrp="1"/>
          </p:cNvGraphicFramePr>
          <p:nvPr>
            <p:extLst>
              <p:ext uri="{D42A27DB-BD31-4B8C-83A1-F6EECF244321}">
                <p14:modId xmlns:p14="http://schemas.microsoft.com/office/powerpoint/2010/main" val="2939399509"/>
              </p:ext>
            </p:extLst>
          </p:nvPr>
        </p:nvGraphicFramePr>
        <p:xfrm>
          <a:off x="304800" y="381000"/>
          <a:ext cx="8534400" cy="1348086"/>
        </p:xfrm>
        <a:graphic>
          <a:graphicData uri="http://schemas.openxmlformats.org/drawingml/2006/table">
            <a:tbl>
              <a:tblPr firstRow="1" firstCol="1" bandRow="1"/>
              <a:tblGrid>
                <a:gridCol w="2133600">
                  <a:extLst>
                    <a:ext uri="{9D8B030D-6E8A-4147-A177-3AD203B41FA5}">
                      <a16:colId xmlns:a16="http://schemas.microsoft.com/office/drawing/2014/main" val="20000"/>
                    </a:ext>
                  </a:extLst>
                </a:gridCol>
                <a:gridCol w="6400800">
                  <a:extLst>
                    <a:ext uri="{9D8B030D-6E8A-4147-A177-3AD203B41FA5}">
                      <a16:colId xmlns:a16="http://schemas.microsoft.com/office/drawing/2014/main" val="20001"/>
                    </a:ext>
                  </a:extLst>
                </a:gridCol>
              </a:tblGrid>
              <a:tr h="219456">
                <a:tc>
                  <a:txBody>
                    <a:bodyPr/>
                    <a:lstStyle/>
                    <a:p>
                      <a:pPr marL="0" marR="0">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Presenter:</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First Last Name </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8105">
                <a:tc>
                  <a:txBody>
                    <a:bodyPr/>
                    <a:lstStyle/>
                    <a:p>
                      <a:pPr marL="0" marR="0">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Pitch Title:</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r">
                        <a:lnSpc>
                          <a:spcPct val="115000"/>
                        </a:lnSpc>
                        <a:spcBef>
                          <a:spcPts val="0"/>
                        </a:spcBef>
                        <a:spcAft>
                          <a:spcPts val="0"/>
                        </a:spcAft>
                      </a:pPr>
                      <a:r>
                        <a:rPr lang="en-US" sz="1100" b="0">
                          <a:effectLst/>
                          <a:latin typeface="+mj-lt"/>
                          <a:ea typeface="Calibri" panose="020F0502020204030204" pitchFamily="34" charset="0"/>
                          <a:cs typeface="Times New Roman" panose="02020603050405020304" pitchFamily="18" charset="0"/>
                        </a:rPr>
                        <a:t> </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188105">
                <a:tc>
                  <a:txBody>
                    <a:bodyPr/>
                    <a:lstStyle/>
                    <a:p>
                      <a:pPr marL="0" marR="0">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Full ERC Name, ERC Acronym:</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 </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88105">
                <a:tc>
                  <a:txBody>
                    <a:bodyPr/>
                    <a:lstStyle/>
                    <a:p>
                      <a:pPr marL="0" marR="0">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ERC Home University, Location:</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100" b="0">
                          <a:effectLst/>
                          <a:latin typeface="+mj-lt"/>
                          <a:ea typeface="Calibri" panose="020F0502020204030204" pitchFamily="34" charset="0"/>
                          <a:cs typeface="Times New Roman" panose="02020603050405020304" pitchFamily="18" charset="0"/>
                        </a:rPr>
                        <a:t> </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88105">
                <a:tc>
                  <a:txBody>
                    <a:bodyPr/>
                    <a:lstStyle/>
                    <a:p>
                      <a:pPr marL="0" marR="0">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Student Home University, Location:</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r">
                        <a:lnSpc>
                          <a:spcPct val="115000"/>
                        </a:lnSpc>
                        <a:spcBef>
                          <a:spcPts val="0"/>
                        </a:spcBef>
                        <a:spcAft>
                          <a:spcPts val="0"/>
                        </a:spcAft>
                      </a:pPr>
                      <a:r>
                        <a:rPr lang="en-US" sz="1100" b="0">
                          <a:effectLst/>
                          <a:latin typeface="+mj-lt"/>
                          <a:ea typeface="Calibri" panose="020F0502020204030204" pitchFamily="34" charset="0"/>
                          <a:cs typeface="Times New Roman" panose="02020603050405020304" pitchFamily="18" charset="0"/>
                        </a:rPr>
                        <a:t> </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4"/>
                  </a:ext>
                </a:extLst>
              </a:tr>
              <a:tr h="188105">
                <a:tc>
                  <a:txBody>
                    <a:bodyPr/>
                    <a:lstStyle/>
                    <a:p>
                      <a:pPr marL="0" marR="0">
                        <a:lnSpc>
                          <a:spcPct val="115000"/>
                        </a:lnSpc>
                        <a:spcBef>
                          <a:spcPts val="0"/>
                        </a:spcBef>
                        <a:spcAft>
                          <a:spcPts val="0"/>
                        </a:spcAft>
                      </a:pPr>
                      <a:r>
                        <a:rPr lang="en-US" sz="1100" b="0">
                          <a:effectLst/>
                          <a:latin typeface="+mj-lt"/>
                          <a:ea typeface="Calibri" panose="020F0502020204030204" pitchFamily="34" charset="0"/>
                          <a:cs typeface="Times New Roman" panose="02020603050405020304" pitchFamily="18" charset="0"/>
                        </a:rPr>
                        <a:t>Degree Program:</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100" b="0">
                          <a:effectLst/>
                          <a:latin typeface="+mj-lt"/>
                          <a:ea typeface="Calibri" panose="020F0502020204030204" pitchFamily="34" charset="0"/>
                          <a:cs typeface="Times New Roman" panose="02020603050405020304" pitchFamily="18" charset="0"/>
                        </a:rPr>
                        <a:t> </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88105">
                <a:tc>
                  <a:txBody>
                    <a:bodyPr/>
                    <a:lstStyle/>
                    <a:p>
                      <a:pPr marL="0" marR="0">
                        <a:lnSpc>
                          <a:spcPct val="115000"/>
                        </a:lnSpc>
                        <a:spcBef>
                          <a:spcPts val="0"/>
                        </a:spcBef>
                        <a:spcAft>
                          <a:spcPts val="0"/>
                        </a:spcAft>
                      </a:pPr>
                      <a:r>
                        <a:rPr lang="en-US" sz="1100" b="0">
                          <a:effectLst/>
                          <a:latin typeface="+mj-lt"/>
                          <a:ea typeface="Calibri" panose="020F0502020204030204" pitchFamily="34" charset="0"/>
                          <a:cs typeface="Times New Roman" panose="02020603050405020304" pitchFamily="18" charset="0"/>
                        </a:rPr>
                        <a:t>Advisor:</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100" b="0" dirty="0">
                          <a:effectLst/>
                          <a:latin typeface="+mj-lt"/>
                          <a:ea typeface="Calibri" panose="020F0502020204030204" pitchFamily="34" charset="0"/>
                          <a:cs typeface="Times New Roman" panose="02020603050405020304" pitchFamily="18" charset="0"/>
                        </a:rPr>
                        <a:t> </a:t>
                      </a:r>
                    </a:p>
                  </a:txBody>
                  <a:tcPr marL="61339" marR="613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5" name="Object 4">
            <a:extLst>
              <a:ext uri="{FF2B5EF4-FFF2-40B4-BE49-F238E27FC236}">
                <a16:creationId xmlns:a16="http://schemas.microsoft.com/office/drawing/2014/main" id="{02C284A1-1133-779A-0BD7-20FD80C531F2}"/>
              </a:ext>
            </a:extLst>
          </p:cNvPr>
          <p:cNvGraphicFramePr>
            <a:graphicFrameLocks noChangeAspect="1"/>
          </p:cNvGraphicFramePr>
          <p:nvPr>
            <p:extLst>
              <p:ext uri="{D42A27DB-BD31-4B8C-83A1-F6EECF244321}">
                <p14:modId xmlns:p14="http://schemas.microsoft.com/office/powerpoint/2010/main" val="3450430894"/>
              </p:ext>
            </p:extLst>
          </p:nvPr>
        </p:nvGraphicFramePr>
        <p:xfrm>
          <a:off x="304799" y="2050909"/>
          <a:ext cx="8532549" cy="4273691"/>
        </p:xfrm>
        <a:graphic>
          <a:graphicData uri="http://schemas.openxmlformats.org/presentationml/2006/ole">
            <mc:AlternateContent xmlns:mc="http://schemas.openxmlformats.org/markup-compatibility/2006">
              <mc:Choice xmlns:v="urn:schemas-microsoft-com:vml" Requires="v">
                <p:oleObj name="Worksheet" r:id="rId2" imgW="9652000" imgH="5130800" progId="Excel.Sheet.12">
                  <p:embed/>
                </p:oleObj>
              </mc:Choice>
              <mc:Fallback>
                <p:oleObj name="Worksheet" r:id="rId2" imgW="9652000" imgH="5130800" progId="Excel.Sheet.12">
                  <p:embed/>
                  <p:pic>
                    <p:nvPicPr>
                      <p:cNvPr id="0" name=""/>
                      <p:cNvPicPr/>
                      <p:nvPr/>
                    </p:nvPicPr>
                    <p:blipFill>
                      <a:blip r:embed="rId3"/>
                      <a:stretch>
                        <a:fillRect/>
                      </a:stretch>
                    </p:blipFill>
                    <p:spPr>
                      <a:xfrm>
                        <a:off x="304799" y="2050909"/>
                        <a:ext cx="8532549" cy="4273691"/>
                      </a:xfrm>
                      <a:prstGeom prst="rect">
                        <a:avLst/>
                      </a:prstGeom>
                    </p:spPr>
                  </p:pic>
                </p:oleObj>
              </mc:Fallback>
            </mc:AlternateContent>
          </a:graphicData>
        </a:graphic>
      </p:graphicFrame>
    </p:spTree>
    <p:extLst>
      <p:ext uri="{BB962C8B-B14F-4D97-AF65-F5344CB8AC3E}">
        <p14:creationId xmlns:p14="http://schemas.microsoft.com/office/powerpoint/2010/main" val="3300347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solidFill>
          <a:ln>
            <a:noFill/>
          </a:ln>
        </p:spPr>
        <p:txBody>
          <a:bodyPr vert="horz" lIns="91440" tIns="45720" rIns="91440" bIns="45720" rtlCol="0" anchor="ctr">
            <a:normAutofit/>
          </a:bodyPr>
          <a:lstStyle/>
          <a:p>
            <a:r>
              <a:rPr lang="en-US" dirty="0">
                <a:solidFill>
                  <a:schemeClr val="bg1"/>
                </a:solidFill>
              </a:rPr>
              <a:t>Prize Levels</a:t>
            </a:r>
          </a:p>
        </p:txBody>
      </p:sp>
      <p:sp>
        <p:nvSpPr>
          <p:cNvPr id="3" name="TextBox 2"/>
          <p:cNvSpPr txBox="1"/>
          <p:nvPr/>
        </p:nvSpPr>
        <p:spPr>
          <a:xfrm>
            <a:off x="3200400" y="2057400"/>
            <a:ext cx="3200400" cy="2523768"/>
          </a:xfrm>
          <a:prstGeom prst="rect">
            <a:avLst/>
          </a:prstGeom>
          <a:noFill/>
        </p:spPr>
        <p:txBody>
          <a:bodyPr wrap="square" rtlCol="0">
            <a:spAutoFit/>
          </a:bodyPr>
          <a:lstStyle/>
          <a:p>
            <a:pPr marL="0" lvl="1"/>
            <a:r>
              <a:rPr lang="en-US" sz="2800" dirty="0"/>
              <a:t>1</a:t>
            </a:r>
            <a:r>
              <a:rPr lang="en-US" sz="2800" baseline="30000" dirty="0"/>
              <a:t>st</a:t>
            </a:r>
            <a:r>
              <a:rPr lang="en-US" sz="2800" dirty="0"/>
              <a:t> Prize—$5000</a:t>
            </a:r>
          </a:p>
          <a:p>
            <a:pPr marL="0" lvl="1"/>
            <a:endParaRPr lang="en-US" sz="2800" dirty="0"/>
          </a:p>
          <a:p>
            <a:r>
              <a:rPr lang="en-US" sz="2800" dirty="0"/>
              <a:t>2</a:t>
            </a:r>
            <a:r>
              <a:rPr lang="en-US" sz="2800" baseline="30000" dirty="0"/>
              <a:t>nd</a:t>
            </a:r>
            <a:r>
              <a:rPr lang="en-US" sz="2800" dirty="0"/>
              <a:t> Prize—$2000</a:t>
            </a:r>
          </a:p>
          <a:p>
            <a:endParaRPr lang="en-US" sz="2800" dirty="0"/>
          </a:p>
          <a:p>
            <a:r>
              <a:rPr lang="en-US" sz="2800" dirty="0"/>
              <a:t>3</a:t>
            </a:r>
            <a:r>
              <a:rPr lang="en-US" sz="2800" baseline="30000" dirty="0"/>
              <a:t>rd</a:t>
            </a:r>
            <a:r>
              <a:rPr lang="en-US" sz="2800" dirty="0"/>
              <a:t> Prize—$1000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4953000" y="838200"/>
            <a:ext cx="3660775" cy="1676400"/>
          </a:xfrm>
        </p:spPr>
        <p:txBody>
          <a:bodyPr>
            <a:normAutofit fontScale="55000" lnSpcReduction="20000"/>
          </a:bodyPr>
          <a:lstStyle/>
          <a:p>
            <a:pPr algn="ctr"/>
            <a:r>
              <a:rPr lang="en-US" u="sng" dirty="0"/>
              <a:t>Judges Concurrence Statement:  </a:t>
            </a:r>
          </a:p>
          <a:p>
            <a:endParaRPr lang="en-US" u="sng" dirty="0"/>
          </a:p>
          <a:p>
            <a:pPr algn="just"/>
            <a:r>
              <a:rPr lang="en-US" b="0" dirty="0">
                <a:solidFill>
                  <a:schemeClr val="accent1">
                    <a:lumMod val="75000"/>
                  </a:schemeClr>
                </a:solidFill>
              </a:rPr>
              <a:t>The assembled team of judges in the 2026 ERC-Wide Perfect Pitch Contest have discussed the merits of each presentation and concur with  the average scores posted here and the final selection of the winners in this competition, as indicated in the table to the left.</a:t>
            </a:r>
          </a:p>
        </p:txBody>
      </p:sp>
      <p:graphicFrame>
        <p:nvGraphicFramePr>
          <p:cNvPr id="20" name="Content Placeholder 19"/>
          <p:cNvGraphicFramePr>
            <a:graphicFrameLocks noGrp="1"/>
          </p:cNvGraphicFramePr>
          <p:nvPr>
            <p:ph sz="half" idx="2"/>
            <p:extLst>
              <p:ext uri="{D42A27DB-BD31-4B8C-83A1-F6EECF244321}">
                <p14:modId xmlns:p14="http://schemas.microsoft.com/office/powerpoint/2010/main" val="512728818"/>
              </p:ext>
            </p:extLst>
          </p:nvPr>
        </p:nvGraphicFramePr>
        <p:xfrm>
          <a:off x="304800" y="1219210"/>
          <a:ext cx="4107454" cy="5181589"/>
        </p:xfrm>
        <a:graphic>
          <a:graphicData uri="http://schemas.openxmlformats.org/drawingml/2006/table">
            <a:tbl>
              <a:tblPr/>
              <a:tblGrid>
                <a:gridCol w="661755">
                  <a:extLst>
                    <a:ext uri="{9D8B030D-6E8A-4147-A177-3AD203B41FA5}">
                      <a16:colId xmlns:a16="http://schemas.microsoft.com/office/drawing/2014/main" val="20000"/>
                    </a:ext>
                  </a:extLst>
                </a:gridCol>
                <a:gridCol w="1026862">
                  <a:extLst>
                    <a:ext uri="{9D8B030D-6E8A-4147-A177-3AD203B41FA5}">
                      <a16:colId xmlns:a16="http://schemas.microsoft.com/office/drawing/2014/main" val="20001"/>
                    </a:ext>
                  </a:extLst>
                </a:gridCol>
                <a:gridCol w="258618">
                  <a:extLst>
                    <a:ext uri="{9D8B030D-6E8A-4147-A177-3AD203B41FA5}">
                      <a16:colId xmlns:a16="http://schemas.microsoft.com/office/drawing/2014/main" val="20002"/>
                    </a:ext>
                  </a:extLst>
                </a:gridCol>
                <a:gridCol w="258618">
                  <a:extLst>
                    <a:ext uri="{9D8B030D-6E8A-4147-A177-3AD203B41FA5}">
                      <a16:colId xmlns:a16="http://schemas.microsoft.com/office/drawing/2014/main" val="20003"/>
                    </a:ext>
                  </a:extLst>
                </a:gridCol>
                <a:gridCol w="258618">
                  <a:extLst>
                    <a:ext uri="{9D8B030D-6E8A-4147-A177-3AD203B41FA5}">
                      <a16:colId xmlns:a16="http://schemas.microsoft.com/office/drawing/2014/main" val="20004"/>
                    </a:ext>
                  </a:extLst>
                </a:gridCol>
                <a:gridCol w="258618">
                  <a:extLst>
                    <a:ext uri="{9D8B030D-6E8A-4147-A177-3AD203B41FA5}">
                      <a16:colId xmlns:a16="http://schemas.microsoft.com/office/drawing/2014/main" val="20005"/>
                    </a:ext>
                  </a:extLst>
                </a:gridCol>
                <a:gridCol w="258618">
                  <a:extLst>
                    <a:ext uri="{9D8B030D-6E8A-4147-A177-3AD203B41FA5}">
                      <a16:colId xmlns:a16="http://schemas.microsoft.com/office/drawing/2014/main" val="20006"/>
                    </a:ext>
                  </a:extLst>
                </a:gridCol>
                <a:gridCol w="258618">
                  <a:extLst>
                    <a:ext uri="{9D8B030D-6E8A-4147-A177-3AD203B41FA5}">
                      <a16:colId xmlns:a16="http://schemas.microsoft.com/office/drawing/2014/main" val="20007"/>
                    </a:ext>
                  </a:extLst>
                </a:gridCol>
                <a:gridCol w="258618">
                  <a:extLst>
                    <a:ext uri="{9D8B030D-6E8A-4147-A177-3AD203B41FA5}">
                      <a16:colId xmlns:a16="http://schemas.microsoft.com/office/drawing/2014/main" val="20008"/>
                    </a:ext>
                  </a:extLst>
                </a:gridCol>
                <a:gridCol w="258618">
                  <a:extLst>
                    <a:ext uri="{9D8B030D-6E8A-4147-A177-3AD203B41FA5}">
                      <a16:colId xmlns:a16="http://schemas.microsoft.com/office/drawing/2014/main" val="20009"/>
                    </a:ext>
                  </a:extLst>
                </a:gridCol>
                <a:gridCol w="349893">
                  <a:extLst>
                    <a:ext uri="{9D8B030D-6E8A-4147-A177-3AD203B41FA5}">
                      <a16:colId xmlns:a16="http://schemas.microsoft.com/office/drawing/2014/main" val="20010"/>
                    </a:ext>
                  </a:extLst>
                </a:gridCol>
              </a:tblGrid>
              <a:tr h="279181">
                <a:tc rowSpan="2">
                  <a:txBody>
                    <a:bodyPr/>
                    <a:lstStyle/>
                    <a:p>
                      <a:pPr algn="l" rtl="0" fontAlgn="b"/>
                      <a:r>
                        <a:rPr lang="en-US" sz="1200" b="1" i="1" u="none" strike="noStrike" dirty="0">
                          <a:solidFill>
                            <a:srgbClr val="000000"/>
                          </a:solidFill>
                          <a:latin typeface="Calibri"/>
                        </a:rPr>
                        <a:t>ERC</a:t>
                      </a:r>
                    </a:p>
                  </a:txBody>
                  <a:tcPr marL="7096" marR="7096" marT="7096"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rowSpan="2">
                  <a:txBody>
                    <a:bodyPr/>
                    <a:lstStyle/>
                    <a:p>
                      <a:pPr algn="l" rtl="0" fontAlgn="t"/>
                      <a:r>
                        <a:rPr lang="en-US" sz="1200" b="1" i="0" u="none" strike="noStrike">
                          <a:solidFill>
                            <a:srgbClr val="000000"/>
                          </a:solidFill>
                          <a:latin typeface="Calibri"/>
                        </a:rPr>
                        <a:t> Contestant  Name</a:t>
                      </a:r>
                    </a:p>
                  </a:txBody>
                  <a:tcPr marL="7096" marR="7096" marT="7096" marB="0">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gridSpan="9">
                  <a:txBody>
                    <a:bodyPr/>
                    <a:lstStyle/>
                    <a:p>
                      <a:pPr algn="ctr" fontAlgn="b"/>
                      <a:r>
                        <a:rPr lang="en-US" sz="800" b="1" i="0" u="none" strike="noStrike">
                          <a:solidFill>
                            <a:srgbClr val="000000"/>
                          </a:solidFill>
                          <a:latin typeface="Calibri"/>
                        </a:rPr>
                        <a:t>Judges Scores</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72356">
                <a:tc vMerge="1">
                  <a:txBody>
                    <a:bodyPr/>
                    <a:lstStyle/>
                    <a:p>
                      <a:endParaRPr lang="en-US"/>
                    </a:p>
                  </a:txBody>
                  <a:tcPr/>
                </a:tc>
                <a:tc vMerge="1">
                  <a:txBody>
                    <a:bodyPr/>
                    <a:lstStyle/>
                    <a:p>
                      <a:endParaRPr lang="en-US"/>
                    </a:p>
                  </a:txBody>
                  <a:tcPr/>
                </a:tc>
                <a:tc>
                  <a:txBody>
                    <a:bodyPr/>
                    <a:lstStyle/>
                    <a:p>
                      <a:pPr algn="l" fontAlgn="b"/>
                      <a:r>
                        <a:rPr lang="en-US" sz="800" b="0" i="0" u="none" strike="noStrike">
                          <a:solidFill>
                            <a:srgbClr val="000000"/>
                          </a:solidFill>
                          <a:latin typeface="Calibri"/>
                        </a:rPr>
                        <a:t>#1</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#2</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#3</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#4</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#5</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#6</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#7</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Ave.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tc>
                  <a:txBody>
                    <a:bodyPr/>
                    <a:lstStyle/>
                    <a:p>
                      <a:pPr algn="l" fontAlgn="b"/>
                      <a:r>
                        <a:rPr lang="en-US" sz="800" b="0" i="0" u="none" strike="noStrike">
                          <a:solidFill>
                            <a:srgbClr val="000000"/>
                          </a:solidFill>
                          <a:latin typeface="Calibri"/>
                        </a:rPr>
                        <a:t>Rank</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5D9F1"/>
                    </a:solidFill>
                  </a:tcPr>
                </a:tc>
                <a:extLst>
                  <a:ext uri="{0D108BD9-81ED-4DB2-BD59-A6C34878D82A}">
                    <a16:rowId xmlns:a16="http://schemas.microsoft.com/office/drawing/2014/main" val="10001"/>
                  </a:ext>
                </a:extLst>
              </a:tr>
              <a:tr h="272356">
                <a:tc>
                  <a:txBody>
                    <a:bodyPr/>
                    <a:lstStyle/>
                    <a:p>
                      <a:pPr algn="l" rtl="0" fontAlgn="b"/>
                      <a:r>
                        <a:rPr lang="en-US" sz="800" b="1" i="1" u="none" strike="noStrike" dirty="0">
                          <a:solidFill>
                            <a:srgbClr val="000000"/>
                          </a:solidFill>
                          <a:latin typeface="Calibri"/>
                        </a:rPr>
                        <a:t>ERC #1</a:t>
                      </a:r>
                      <a:r>
                        <a:rPr lang="en-US" sz="800" b="0" i="0" u="none" strike="noStrike" dirty="0">
                          <a:solidFill>
                            <a:srgbClr val="000000"/>
                          </a:solidFill>
                          <a:latin typeface="Calibri"/>
                        </a:rPr>
                        <a:t> </a:t>
                      </a:r>
                      <a:endParaRPr lang="en-US" sz="800" b="1" i="1" u="none" strike="noStrike" dirty="0">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#1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72356">
                <a:tc>
                  <a:txBody>
                    <a:bodyPr/>
                    <a:lstStyle/>
                    <a:p>
                      <a:pPr algn="l" rtl="0" fontAlgn="b"/>
                      <a:r>
                        <a:rPr lang="en-US" sz="800" b="1" i="1" u="none" strike="noStrike" dirty="0">
                          <a:solidFill>
                            <a:srgbClr val="000000"/>
                          </a:solidFill>
                          <a:latin typeface="Calibri"/>
                        </a:rPr>
                        <a:t>ERC #2</a:t>
                      </a:r>
                      <a:r>
                        <a:rPr lang="en-US" sz="800" b="0" i="0" u="none" strike="noStrike" dirty="0">
                          <a:solidFill>
                            <a:srgbClr val="000000"/>
                          </a:solidFill>
                          <a:latin typeface="Calibri"/>
                        </a:rPr>
                        <a:t> </a:t>
                      </a:r>
                      <a:endParaRPr lang="en-US" sz="800" b="1" i="1" u="none" strike="noStrike" dirty="0">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a:solidFill>
                            <a:srgbClr val="000000"/>
                          </a:solidFill>
                          <a:latin typeface="Calibri"/>
                        </a:rPr>
                        <a:t>Student #2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72356">
                <a:tc>
                  <a:txBody>
                    <a:bodyPr/>
                    <a:lstStyle/>
                    <a:p>
                      <a:pPr algn="l" rtl="0" fontAlgn="b"/>
                      <a:r>
                        <a:rPr lang="en-US" sz="800" b="1" i="1" u="none" strike="noStrike">
                          <a:solidFill>
                            <a:srgbClr val="000000"/>
                          </a:solidFill>
                          <a:latin typeface="Calibri"/>
                        </a:rPr>
                        <a:t>ERC #3</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a:solidFill>
                            <a:srgbClr val="000000"/>
                          </a:solidFill>
                          <a:latin typeface="Calibri"/>
                        </a:rPr>
                        <a:t>Student #3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72356">
                <a:tc>
                  <a:txBody>
                    <a:bodyPr/>
                    <a:lstStyle/>
                    <a:p>
                      <a:pPr algn="l" rtl="0" fontAlgn="b"/>
                      <a:r>
                        <a:rPr lang="en-US" sz="800" b="1" i="1" u="none" strike="noStrike">
                          <a:solidFill>
                            <a:srgbClr val="000000"/>
                          </a:solidFill>
                          <a:latin typeface="Calibri"/>
                        </a:rPr>
                        <a:t>ERC #4</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#4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72356">
                <a:tc>
                  <a:txBody>
                    <a:bodyPr/>
                    <a:lstStyle/>
                    <a:p>
                      <a:pPr algn="l" rtl="0" fontAlgn="b"/>
                      <a:r>
                        <a:rPr lang="en-US" sz="800" b="1" i="1" u="none" strike="noStrike">
                          <a:solidFill>
                            <a:srgbClr val="000000"/>
                          </a:solidFill>
                          <a:latin typeface="Calibri"/>
                        </a:rPr>
                        <a:t>ERC #5</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a:solidFill>
                            <a:srgbClr val="000000"/>
                          </a:solidFill>
                          <a:latin typeface="Calibri"/>
                        </a:rPr>
                        <a:t>Student #5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72356">
                <a:tc>
                  <a:txBody>
                    <a:bodyPr/>
                    <a:lstStyle/>
                    <a:p>
                      <a:pPr algn="l" rtl="0" fontAlgn="b"/>
                      <a:r>
                        <a:rPr lang="en-US" sz="800" b="1" i="1" u="none" strike="noStrike">
                          <a:solidFill>
                            <a:srgbClr val="000000"/>
                          </a:solidFill>
                          <a:latin typeface="Calibri"/>
                        </a:rPr>
                        <a:t>ERC #6</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a:solidFill>
                            <a:srgbClr val="000000"/>
                          </a:solidFill>
                          <a:latin typeface="Calibri"/>
                        </a:rPr>
                        <a:t>Student #6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72356">
                <a:tc>
                  <a:txBody>
                    <a:bodyPr/>
                    <a:lstStyle/>
                    <a:p>
                      <a:pPr algn="l" rtl="0" fontAlgn="b"/>
                      <a:r>
                        <a:rPr lang="en-US" sz="800" b="1" i="1" u="none" strike="noStrike">
                          <a:solidFill>
                            <a:srgbClr val="000000"/>
                          </a:solidFill>
                          <a:latin typeface="Calibri"/>
                        </a:rPr>
                        <a:t>ERC #7</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#7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72356">
                <a:tc>
                  <a:txBody>
                    <a:bodyPr/>
                    <a:lstStyle/>
                    <a:p>
                      <a:pPr algn="l" rtl="0" fontAlgn="b"/>
                      <a:r>
                        <a:rPr lang="en-US" sz="800" b="1" i="1" u="none" strike="noStrike">
                          <a:solidFill>
                            <a:srgbClr val="000000"/>
                          </a:solidFill>
                          <a:latin typeface="Calibri"/>
                        </a:rPr>
                        <a:t>ERC #8</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#8</a:t>
                      </a:r>
                      <a:r>
                        <a:rPr lang="en-US" sz="700" b="1" i="0" u="none" strike="noStrike" dirty="0">
                          <a:solidFill>
                            <a:srgbClr val="000000"/>
                          </a:solidFill>
                          <a:latin typeface="Calibri"/>
                        </a:rPr>
                        <a:t> </a:t>
                      </a:r>
                      <a:endParaRPr lang="en-US" sz="800" b="1" i="0" u="none" strike="noStrike" dirty="0">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72356">
                <a:tc>
                  <a:txBody>
                    <a:bodyPr/>
                    <a:lstStyle/>
                    <a:p>
                      <a:pPr algn="l" rtl="0" fontAlgn="b"/>
                      <a:r>
                        <a:rPr lang="en-US" sz="800" b="1" i="1" u="none" strike="noStrike">
                          <a:solidFill>
                            <a:srgbClr val="000000"/>
                          </a:solidFill>
                          <a:latin typeface="Calibri"/>
                        </a:rPr>
                        <a:t>ERC #9</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#9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72356">
                <a:tc>
                  <a:txBody>
                    <a:bodyPr/>
                    <a:lstStyle/>
                    <a:p>
                      <a:pPr algn="l" rtl="0" fontAlgn="b"/>
                      <a:r>
                        <a:rPr lang="en-US" sz="800" b="1" i="1" u="none" strike="noStrike">
                          <a:solidFill>
                            <a:srgbClr val="000000"/>
                          </a:solidFill>
                          <a:latin typeface="Calibri"/>
                        </a:rPr>
                        <a:t>ERC #10</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#10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72356">
                <a:tc>
                  <a:txBody>
                    <a:bodyPr/>
                    <a:lstStyle/>
                    <a:p>
                      <a:pPr algn="l" rtl="0" fontAlgn="b"/>
                      <a:r>
                        <a:rPr lang="en-US" sz="800" b="1" i="1" u="none" strike="noStrike">
                          <a:solidFill>
                            <a:srgbClr val="000000"/>
                          </a:solidFill>
                          <a:latin typeface="Calibri"/>
                        </a:rPr>
                        <a:t>ERC #11</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a:solidFill>
                            <a:srgbClr val="000000"/>
                          </a:solidFill>
                          <a:latin typeface="Calibri"/>
                        </a:rPr>
                        <a:t>Student #11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72356">
                <a:tc>
                  <a:txBody>
                    <a:bodyPr/>
                    <a:lstStyle/>
                    <a:p>
                      <a:pPr algn="l" rtl="0" fontAlgn="b"/>
                      <a:r>
                        <a:rPr lang="en-US" sz="800" b="1" i="1" u="none" strike="noStrike">
                          <a:solidFill>
                            <a:srgbClr val="000000"/>
                          </a:solidFill>
                          <a:latin typeface="Calibri"/>
                        </a:rPr>
                        <a:t>ERC #12</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#12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72356">
                <a:tc>
                  <a:txBody>
                    <a:bodyPr/>
                    <a:lstStyle/>
                    <a:p>
                      <a:pPr algn="l" rtl="0" fontAlgn="b"/>
                      <a:r>
                        <a:rPr lang="en-US" sz="800" b="1" i="1" u="none" strike="noStrike">
                          <a:solidFill>
                            <a:srgbClr val="000000"/>
                          </a:solidFill>
                          <a:latin typeface="Calibri"/>
                        </a:rPr>
                        <a:t>ERC #13</a:t>
                      </a:r>
                      <a:r>
                        <a:rPr lang="en-US" sz="800" b="0" i="0" u="none" strike="noStrike">
                          <a:solidFill>
                            <a:srgbClr val="000000"/>
                          </a:solidFill>
                          <a:latin typeface="Calibri"/>
                        </a:rPr>
                        <a:t> </a:t>
                      </a:r>
                      <a:endParaRPr lang="en-US" sz="800" b="1" i="1" u="none" strike="noStrike">
                        <a:solidFill>
                          <a:srgbClr val="000000"/>
                        </a:solidFill>
                        <a:latin typeface="Calibri"/>
                      </a:endParaRP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a:solidFill>
                            <a:srgbClr val="000000"/>
                          </a:solidFill>
                          <a:latin typeface="Calibri"/>
                        </a:rPr>
                        <a:t>Student #13 </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272356">
                <a:tc>
                  <a:txBody>
                    <a:bodyPr/>
                    <a:lstStyle/>
                    <a:p>
                      <a:pPr algn="l" rtl="0" fontAlgn="b"/>
                      <a:r>
                        <a:rPr lang="en-US" sz="800" b="1" i="1" u="none" strike="noStrike">
                          <a:solidFill>
                            <a:srgbClr val="000000"/>
                          </a:solidFill>
                          <a:latin typeface="Calibri"/>
                        </a:rPr>
                        <a:t>ERC #14</a:t>
                      </a: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#14</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72356">
                <a:tc>
                  <a:txBody>
                    <a:bodyPr/>
                    <a:lstStyle/>
                    <a:p>
                      <a:pPr algn="l" rtl="0" fontAlgn="b"/>
                      <a:r>
                        <a:rPr lang="en-US" sz="800" b="1" i="1" u="none" strike="noStrike">
                          <a:solidFill>
                            <a:srgbClr val="000000"/>
                          </a:solidFill>
                          <a:latin typeface="Calibri"/>
                        </a:rPr>
                        <a:t>ERC #15</a:t>
                      </a: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#15</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272356">
                <a:tc>
                  <a:txBody>
                    <a:bodyPr/>
                    <a:lstStyle/>
                    <a:p>
                      <a:pPr algn="l" rtl="0" fontAlgn="b"/>
                      <a:r>
                        <a:rPr lang="en-US" sz="800" b="1" i="1" u="none" strike="noStrike">
                          <a:solidFill>
                            <a:srgbClr val="000000"/>
                          </a:solidFill>
                          <a:latin typeface="Calibri"/>
                        </a:rPr>
                        <a:t>ERC #16</a:t>
                      </a: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#16</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272356">
                <a:tc>
                  <a:txBody>
                    <a:bodyPr/>
                    <a:lstStyle/>
                    <a:p>
                      <a:pPr algn="l" rtl="0" fontAlgn="b"/>
                      <a:r>
                        <a:rPr lang="en-US" sz="800" b="1" i="1" u="none" strike="noStrike">
                          <a:solidFill>
                            <a:srgbClr val="000000"/>
                          </a:solidFill>
                          <a:latin typeface="Calibri"/>
                        </a:rPr>
                        <a:t>ERC #17</a:t>
                      </a:r>
                    </a:p>
                  </a:txBody>
                  <a:tcPr marL="7096" marR="7096" marT="7096"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b"/>
                      <a:r>
                        <a:rPr lang="en-US" sz="800" b="1" i="0" u="none" strike="noStrike" dirty="0">
                          <a:solidFill>
                            <a:srgbClr val="000000"/>
                          </a:solidFill>
                          <a:latin typeface="Calibri"/>
                        </a:rPr>
                        <a:t>Student #17</a:t>
                      </a:r>
                    </a:p>
                  </a:txBody>
                  <a:tcPr marL="7096" marR="7096" marT="7096"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US" sz="800" b="0" i="0" u="none" strike="noStrike" dirty="0">
                          <a:solidFill>
                            <a:srgbClr val="000000"/>
                          </a:solidFill>
                          <a:latin typeface="Calibri"/>
                        </a:rPr>
                        <a:t> </a:t>
                      </a:r>
                    </a:p>
                  </a:txBody>
                  <a:tcPr marL="7096" marR="7096" marT="7096"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bl>
          </a:graphicData>
        </a:graphic>
      </p:graphicFrame>
      <p:graphicFrame>
        <p:nvGraphicFramePr>
          <p:cNvPr id="10" name="Content Placeholder 9"/>
          <p:cNvGraphicFramePr>
            <a:graphicFrameLocks noGrp="1"/>
          </p:cNvGraphicFramePr>
          <p:nvPr>
            <p:ph sz="quarter" idx="4"/>
          </p:nvPr>
        </p:nvGraphicFramePr>
        <p:xfrm>
          <a:off x="4953000" y="2667000"/>
          <a:ext cx="3657602" cy="251460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2133602">
                  <a:extLst>
                    <a:ext uri="{9D8B030D-6E8A-4147-A177-3AD203B41FA5}">
                      <a16:colId xmlns:a16="http://schemas.microsoft.com/office/drawing/2014/main" val="20001"/>
                    </a:ext>
                  </a:extLst>
                </a:gridCol>
              </a:tblGrid>
              <a:tr h="314325">
                <a:tc>
                  <a:txBody>
                    <a:bodyPr/>
                    <a:lstStyle/>
                    <a:p>
                      <a:pPr algn="l" fontAlgn="b"/>
                      <a:r>
                        <a:rPr lang="en-US" sz="1400" b="1" i="0" u="none" strike="noStrike" dirty="0">
                          <a:solidFill>
                            <a:schemeClr val="bg1"/>
                          </a:solidFill>
                          <a:latin typeface="Calibri"/>
                        </a:rPr>
                        <a:t>Judges Name</a:t>
                      </a:r>
                    </a:p>
                  </a:txBody>
                  <a:tcPr marL="9525" marR="9525" marT="9525" marB="0" anchor="b"/>
                </a:tc>
                <a:tc>
                  <a:txBody>
                    <a:bodyPr/>
                    <a:lstStyle/>
                    <a:p>
                      <a:pPr algn="l" fontAlgn="b"/>
                      <a:r>
                        <a:rPr lang="en-US" sz="1400" b="1" i="0" u="none" strike="noStrike" dirty="0">
                          <a:solidFill>
                            <a:schemeClr val="bg1"/>
                          </a:solidFill>
                          <a:latin typeface="Calibri"/>
                        </a:rPr>
                        <a:t>Concurrence Signature</a:t>
                      </a:r>
                    </a:p>
                  </a:txBody>
                  <a:tcPr marL="9525" marR="9525" marT="9525" marB="0" anchor="b"/>
                </a:tc>
                <a:extLst>
                  <a:ext uri="{0D108BD9-81ED-4DB2-BD59-A6C34878D82A}">
                    <a16:rowId xmlns:a16="http://schemas.microsoft.com/office/drawing/2014/main" val="10000"/>
                  </a:ext>
                </a:extLst>
              </a:tr>
              <a:tr h="314325">
                <a:tc>
                  <a:txBody>
                    <a:bodyPr/>
                    <a:lstStyle/>
                    <a:p>
                      <a:pPr algn="l" fontAlgn="b"/>
                      <a:r>
                        <a:rPr lang="en-US" sz="1400" b="1" i="0" u="none" strike="noStrike">
                          <a:solidFill>
                            <a:srgbClr val="000000"/>
                          </a:solidFill>
                          <a:latin typeface="Calibri"/>
                        </a:rPr>
                        <a:t>Judge #1</a:t>
                      </a:r>
                    </a:p>
                  </a:txBody>
                  <a:tcPr marL="9525" marR="9525" marT="9525" marB="0" anchor="b"/>
                </a:tc>
                <a:tc>
                  <a:txBody>
                    <a:bodyPr/>
                    <a:lstStyle/>
                    <a:p>
                      <a:pPr algn="l" fontAlgn="b"/>
                      <a:r>
                        <a:rPr lang="en-US" sz="1400" b="1" i="0" u="none" strike="noStrike">
                          <a:solidFill>
                            <a:srgbClr val="000000"/>
                          </a:solidFill>
                          <a:latin typeface="Calibri"/>
                        </a:rPr>
                        <a:t> </a:t>
                      </a:r>
                    </a:p>
                  </a:txBody>
                  <a:tcPr marL="9525" marR="9525" marT="9525" marB="0" anchor="b"/>
                </a:tc>
                <a:extLst>
                  <a:ext uri="{0D108BD9-81ED-4DB2-BD59-A6C34878D82A}">
                    <a16:rowId xmlns:a16="http://schemas.microsoft.com/office/drawing/2014/main" val="10001"/>
                  </a:ext>
                </a:extLst>
              </a:tr>
              <a:tr h="314325">
                <a:tc>
                  <a:txBody>
                    <a:bodyPr/>
                    <a:lstStyle/>
                    <a:p>
                      <a:pPr algn="l" fontAlgn="b"/>
                      <a:r>
                        <a:rPr lang="en-US" sz="1400" b="1" i="0" u="none" strike="noStrike">
                          <a:solidFill>
                            <a:srgbClr val="000000"/>
                          </a:solidFill>
                          <a:latin typeface="Calibri"/>
                        </a:rPr>
                        <a:t>Judge #2</a:t>
                      </a:r>
                    </a:p>
                  </a:txBody>
                  <a:tcPr marL="9525" marR="9525" marT="9525" marB="0" anchor="b"/>
                </a:tc>
                <a:tc>
                  <a:txBody>
                    <a:bodyPr/>
                    <a:lstStyle/>
                    <a:p>
                      <a:pPr algn="l" fontAlgn="b"/>
                      <a:r>
                        <a:rPr lang="en-US" sz="1400" b="1" i="0" u="none" strike="noStrike">
                          <a:solidFill>
                            <a:srgbClr val="000000"/>
                          </a:solidFill>
                          <a:latin typeface="Calibri"/>
                        </a:rPr>
                        <a:t> </a:t>
                      </a:r>
                    </a:p>
                  </a:txBody>
                  <a:tcPr marL="9525" marR="9525" marT="9525" marB="0" anchor="b"/>
                </a:tc>
                <a:extLst>
                  <a:ext uri="{0D108BD9-81ED-4DB2-BD59-A6C34878D82A}">
                    <a16:rowId xmlns:a16="http://schemas.microsoft.com/office/drawing/2014/main" val="10002"/>
                  </a:ext>
                </a:extLst>
              </a:tr>
              <a:tr h="314325">
                <a:tc>
                  <a:txBody>
                    <a:bodyPr/>
                    <a:lstStyle/>
                    <a:p>
                      <a:pPr algn="l" fontAlgn="b"/>
                      <a:r>
                        <a:rPr lang="en-US" sz="1400" b="1" i="0" u="none" strike="noStrike">
                          <a:solidFill>
                            <a:srgbClr val="000000"/>
                          </a:solidFill>
                          <a:latin typeface="Calibri"/>
                        </a:rPr>
                        <a:t>Judge #3</a:t>
                      </a:r>
                    </a:p>
                  </a:txBody>
                  <a:tcPr marL="9525" marR="9525" marT="9525" marB="0" anchor="b"/>
                </a:tc>
                <a:tc>
                  <a:txBody>
                    <a:bodyPr/>
                    <a:lstStyle/>
                    <a:p>
                      <a:pPr algn="l" fontAlgn="b"/>
                      <a:r>
                        <a:rPr lang="en-US" sz="1400" b="1" i="0" u="none" strike="noStrike">
                          <a:solidFill>
                            <a:srgbClr val="000000"/>
                          </a:solidFill>
                          <a:latin typeface="Calibri"/>
                        </a:rPr>
                        <a:t> </a:t>
                      </a:r>
                    </a:p>
                  </a:txBody>
                  <a:tcPr marL="9525" marR="9525" marT="9525" marB="0" anchor="b"/>
                </a:tc>
                <a:extLst>
                  <a:ext uri="{0D108BD9-81ED-4DB2-BD59-A6C34878D82A}">
                    <a16:rowId xmlns:a16="http://schemas.microsoft.com/office/drawing/2014/main" val="10003"/>
                  </a:ext>
                </a:extLst>
              </a:tr>
              <a:tr h="314325">
                <a:tc>
                  <a:txBody>
                    <a:bodyPr/>
                    <a:lstStyle/>
                    <a:p>
                      <a:pPr algn="l" fontAlgn="b"/>
                      <a:r>
                        <a:rPr lang="en-US" sz="1400" b="1" i="0" u="none" strike="noStrike">
                          <a:solidFill>
                            <a:srgbClr val="000000"/>
                          </a:solidFill>
                          <a:latin typeface="Calibri"/>
                        </a:rPr>
                        <a:t>Judge #4</a:t>
                      </a:r>
                    </a:p>
                  </a:txBody>
                  <a:tcPr marL="9525" marR="9525" marT="9525" marB="0" anchor="b"/>
                </a:tc>
                <a:tc>
                  <a:txBody>
                    <a:bodyPr/>
                    <a:lstStyle/>
                    <a:p>
                      <a:pPr algn="l" fontAlgn="b"/>
                      <a:r>
                        <a:rPr lang="en-US" sz="1400" b="1" i="0" u="none" strike="noStrike">
                          <a:solidFill>
                            <a:srgbClr val="000000"/>
                          </a:solidFill>
                          <a:latin typeface="Calibri"/>
                        </a:rPr>
                        <a:t> </a:t>
                      </a:r>
                    </a:p>
                  </a:txBody>
                  <a:tcPr marL="9525" marR="9525" marT="9525" marB="0" anchor="b"/>
                </a:tc>
                <a:extLst>
                  <a:ext uri="{0D108BD9-81ED-4DB2-BD59-A6C34878D82A}">
                    <a16:rowId xmlns:a16="http://schemas.microsoft.com/office/drawing/2014/main" val="10004"/>
                  </a:ext>
                </a:extLst>
              </a:tr>
              <a:tr h="314325">
                <a:tc>
                  <a:txBody>
                    <a:bodyPr/>
                    <a:lstStyle/>
                    <a:p>
                      <a:pPr algn="l" fontAlgn="b"/>
                      <a:r>
                        <a:rPr lang="en-US" sz="1400" b="1" i="0" u="none" strike="noStrike">
                          <a:solidFill>
                            <a:srgbClr val="000000"/>
                          </a:solidFill>
                          <a:latin typeface="Calibri"/>
                        </a:rPr>
                        <a:t>Judge #5</a:t>
                      </a:r>
                    </a:p>
                  </a:txBody>
                  <a:tcPr marL="9525" marR="9525" marT="9525" marB="0" anchor="b"/>
                </a:tc>
                <a:tc>
                  <a:txBody>
                    <a:bodyPr/>
                    <a:lstStyle/>
                    <a:p>
                      <a:pPr algn="l" fontAlgn="b"/>
                      <a:r>
                        <a:rPr lang="en-US" sz="1400" b="1" i="0" u="none" strike="noStrike">
                          <a:solidFill>
                            <a:srgbClr val="000000"/>
                          </a:solidFill>
                          <a:latin typeface="Calibri"/>
                        </a:rPr>
                        <a:t> </a:t>
                      </a:r>
                    </a:p>
                  </a:txBody>
                  <a:tcPr marL="9525" marR="9525" marT="9525" marB="0" anchor="b"/>
                </a:tc>
                <a:extLst>
                  <a:ext uri="{0D108BD9-81ED-4DB2-BD59-A6C34878D82A}">
                    <a16:rowId xmlns:a16="http://schemas.microsoft.com/office/drawing/2014/main" val="10005"/>
                  </a:ext>
                </a:extLst>
              </a:tr>
              <a:tr h="314325">
                <a:tc>
                  <a:txBody>
                    <a:bodyPr/>
                    <a:lstStyle/>
                    <a:p>
                      <a:pPr algn="l" fontAlgn="b"/>
                      <a:r>
                        <a:rPr lang="en-US" sz="1400" b="1" i="0" u="none" strike="noStrike">
                          <a:solidFill>
                            <a:srgbClr val="000000"/>
                          </a:solidFill>
                          <a:latin typeface="Calibri"/>
                        </a:rPr>
                        <a:t>Judge #6</a:t>
                      </a:r>
                    </a:p>
                  </a:txBody>
                  <a:tcPr marL="9525" marR="9525" marT="9525" marB="0" anchor="b"/>
                </a:tc>
                <a:tc>
                  <a:txBody>
                    <a:bodyPr/>
                    <a:lstStyle/>
                    <a:p>
                      <a:pPr algn="l" fontAlgn="b"/>
                      <a:r>
                        <a:rPr lang="en-US" sz="1400" b="1" i="0" u="none" strike="noStrike">
                          <a:solidFill>
                            <a:srgbClr val="000000"/>
                          </a:solidFill>
                          <a:latin typeface="Calibri"/>
                        </a:rPr>
                        <a:t> </a:t>
                      </a:r>
                    </a:p>
                  </a:txBody>
                  <a:tcPr marL="9525" marR="9525" marT="9525" marB="0" anchor="b"/>
                </a:tc>
                <a:extLst>
                  <a:ext uri="{0D108BD9-81ED-4DB2-BD59-A6C34878D82A}">
                    <a16:rowId xmlns:a16="http://schemas.microsoft.com/office/drawing/2014/main" val="10006"/>
                  </a:ext>
                </a:extLst>
              </a:tr>
              <a:tr h="314325">
                <a:tc>
                  <a:txBody>
                    <a:bodyPr/>
                    <a:lstStyle/>
                    <a:p>
                      <a:pPr algn="l" fontAlgn="b"/>
                      <a:r>
                        <a:rPr lang="en-US" sz="1400" b="1" i="0" u="none" strike="noStrike">
                          <a:solidFill>
                            <a:srgbClr val="000000"/>
                          </a:solidFill>
                          <a:latin typeface="Calibri"/>
                        </a:rPr>
                        <a:t>Judge #7</a:t>
                      </a:r>
                    </a:p>
                  </a:txBody>
                  <a:tcPr marL="9525" marR="9525" marT="9525" marB="0" anchor="b"/>
                </a:tc>
                <a:tc>
                  <a:txBody>
                    <a:bodyPr/>
                    <a:lstStyle/>
                    <a:p>
                      <a:pPr algn="l" fontAlgn="b"/>
                      <a:endParaRPr lang="en-US" sz="1400" b="1" i="0" u="none" strike="noStrike" dirty="0">
                        <a:solidFill>
                          <a:srgbClr val="000000"/>
                        </a:solidFill>
                        <a:latin typeface="Calibri"/>
                      </a:endParaRPr>
                    </a:p>
                  </a:txBody>
                  <a:tcPr marL="9525" marR="9525" marT="9525" marB="0" anchor="b"/>
                </a:tc>
                <a:extLst>
                  <a:ext uri="{0D108BD9-81ED-4DB2-BD59-A6C34878D82A}">
                    <a16:rowId xmlns:a16="http://schemas.microsoft.com/office/drawing/2014/main" val="10007"/>
                  </a:ext>
                </a:extLst>
              </a:tr>
            </a:tbl>
          </a:graphicData>
        </a:graphic>
      </p:graphicFrame>
      <p:sp>
        <p:nvSpPr>
          <p:cNvPr id="22" name="Title 1"/>
          <p:cNvSpPr txBox="1">
            <a:spLocks/>
          </p:cNvSpPr>
          <p:nvPr/>
        </p:nvSpPr>
        <p:spPr>
          <a:xfrm>
            <a:off x="457200" y="0"/>
            <a:ext cx="8229600" cy="838200"/>
          </a:xfrm>
          <a:prstGeom prst="rect">
            <a:avLst/>
          </a:prstGeom>
          <a:solidFill>
            <a:schemeClr val="tx2"/>
          </a:solidFill>
          <a:ln>
            <a:no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a:ln>
                  <a:noFill/>
                </a:ln>
                <a:solidFill>
                  <a:schemeClr val="bg1"/>
                </a:solidFill>
                <a:effectLst/>
                <a:uLnTx/>
                <a:uFillTx/>
                <a:latin typeface="+mj-lt"/>
                <a:ea typeface="+mj-ea"/>
                <a:cs typeface="+mj-cs"/>
              </a:rPr>
              <a:t>2026 Perfect Pitch</a:t>
            </a:r>
            <a:r>
              <a:rPr kumimoji="0" lang="en-US" sz="4400" b="0" i="0" u="none" strike="noStrike" kern="1200" cap="none" spc="0" normalizeH="0" noProof="0" dirty="0">
                <a:ln>
                  <a:noFill/>
                </a:ln>
                <a:solidFill>
                  <a:schemeClr val="bg1"/>
                </a:solidFill>
                <a:effectLst/>
                <a:uLnTx/>
                <a:uFillTx/>
                <a:latin typeface="+mj-lt"/>
                <a:ea typeface="+mj-ea"/>
                <a:cs typeface="+mj-cs"/>
              </a:rPr>
              <a:t> Contest Results</a:t>
            </a:r>
            <a:endParaRPr kumimoji="0" lang="en-US" sz="4400" b="0" i="0" u="none" strike="noStrike" kern="1200" cap="none" spc="0" normalizeH="0" baseline="0" noProof="0" dirty="0">
              <a:ln>
                <a:noFill/>
              </a:ln>
              <a:solidFill>
                <a:schemeClr val="bg1"/>
              </a:solidFill>
              <a:effectLst/>
              <a:uLnTx/>
              <a:uFillTx/>
              <a:latin typeface="+mj-lt"/>
              <a:ea typeface="+mj-ea"/>
              <a:cs typeface="+mj-cs"/>
            </a:endParaRPr>
          </a:p>
        </p:txBody>
      </p:sp>
      <p:sp>
        <p:nvSpPr>
          <p:cNvPr id="11" name="TextBox 10"/>
          <p:cNvSpPr txBox="1"/>
          <p:nvPr/>
        </p:nvSpPr>
        <p:spPr>
          <a:xfrm>
            <a:off x="5029200" y="5486400"/>
            <a:ext cx="3886200" cy="1015663"/>
          </a:xfrm>
          <a:prstGeom prst="rect">
            <a:avLst/>
          </a:prstGeom>
          <a:noFill/>
        </p:spPr>
        <p:txBody>
          <a:bodyPr wrap="square" rtlCol="0">
            <a:spAutoFit/>
          </a:bodyPr>
          <a:lstStyle/>
          <a:p>
            <a:pPr lvl="0" algn="ctr">
              <a:defRPr/>
            </a:pPr>
            <a:r>
              <a:rPr lang="en-US" sz="1200" b="1" u="sng" dirty="0"/>
              <a:t>Judging Instructions</a:t>
            </a:r>
          </a:p>
          <a:p>
            <a:pPr marL="342900" lvl="0" indent="-342900">
              <a:buFont typeface="+mj-lt"/>
              <a:buAutoNum type="arabicPeriod"/>
              <a:defRPr/>
            </a:pPr>
            <a:r>
              <a:rPr lang="en-US" sz="1200" dirty="0">
                <a:latin typeface="Calibri" pitchFamily="34" charset="0"/>
                <a:cs typeface="Times New Roman" pitchFamily="18" charset="0"/>
              </a:rPr>
              <a:t>Score each contestant.</a:t>
            </a:r>
          </a:p>
          <a:p>
            <a:pPr marL="342900" lvl="0" indent="-342900">
              <a:buFont typeface="+mj-lt"/>
              <a:buAutoNum type="arabicPeriod"/>
              <a:defRPr/>
            </a:pPr>
            <a:r>
              <a:rPr lang="en-US" sz="1200" dirty="0">
                <a:latin typeface="Calibri" pitchFamily="34" charset="0"/>
                <a:cs typeface="Times New Roman" pitchFamily="18" charset="0"/>
              </a:rPr>
              <a:t>Enter average score in AVE column.</a:t>
            </a:r>
          </a:p>
          <a:p>
            <a:pPr marL="342900" lvl="0" indent="-342900">
              <a:buFont typeface="+mj-lt"/>
              <a:buAutoNum type="arabicPeriod"/>
              <a:defRPr/>
            </a:pPr>
            <a:r>
              <a:rPr lang="en-US" sz="1200" dirty="0"/>
              <a:t>Rank the top 3 and sign with judges concurrence.</a:t>
            </a:r>
          </a:p>
          <a:p>
            <a:pPr marL="342900" lvl="0" indent="-342900">
              <a:buFont typeface="+mj-lt"/>
              <a:buAutoNum type="arabicPeriod"/>
              <a:defRPr/>
            </a:pPr>
            <a:r>
              <a:rPr lang="en-US" sz="1200" dirty="0"/>
              <a:t>Place in envelope and seal.</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1144</TotalTime>
  <Words>607</Words>
  <Application>Microsoft Macintosh PowerPoint</Application>
  <PresentationFormat>On-screen Show (4:3)</PresentationFormat>
  <Paragraphs>263</Paragraphs>
  <Slides>5</Slides>
  <Notes>2</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5</vt:i4>
      </vt:variant>
    </vt:vector>
  </HeadingPairs>
  <TitlesOfParts>
    <vt:vector size="9" baseType="lpstr">
      <vt:lpstr>Arial</vt:lpstr>
      <vt:lpstr>Calibri</vt:lpstr>
      <vt:lpstr>Office Theme</vt:lpstr>
      <vt:lpstr>Microsoft Excel Worksheet</vt:lpstr>
      <vt:lpstr>PowerPoint Presentation</vt:lpstr>
      <vt:lpstr>PowerPoint Presentation</vt:lpstr>
      <vt:lpstr>PowerPoint Presentation</vt:lpstr>
      <vt:lpstr>Prize Levels</vt:lpstr>
      <vt:lpstr>PowerPoint Presentation</vt:lpstr>
    </vt:vector>
  </TitlesOfParts>
  <Company>RPI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CS</dc:creator>
  <cp:lastModifiedBy>Acharya, Sumanta</cp:lastModifiedBy>
  <cp:revision>106</cp:revision>
  <dcterms:created xsi:type="dcterms:W3CDTF">2011-01-25T19:48:44Z</dcterms:created>
  <dcterms:modified xsi:type="dcterms:W3CDTF">2026-08-28T12:49:31Z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ca112bec-9fd7-4ed5-8a33-bad93f30c27d</vt:lpwstr>
  </property>
  <property fmtid="{D5CDD505-2E9C-101B-9397-08002B2CF9AE}" pid="3" name="ContainsCUI">
    <vt:lpwstr>No</vt:lpwstr>
  </property>
</Properties>
</file>