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1"/>
  </p:sldMasterIdLst>
  <p:notesMasterIdLst>
    <p:notesMasterId r:id="rId7"/>
  </p:notesMasterIdLst>
  <p:sldIdLst>
    <p:sldId id="270" r:id="rId2"/>
    <p:sldId id="271" r:id="rId3"/>
    <p:sldId id="269" r:id="rId4"/>
    <p:sldId id="268" r:id="rId5"/>
    <p:sldId id="265"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ECC900"/>
    <a:srgbClr val="9BBCE5"/>
    <a:srgbClr val="87AEDD"/>
    <a:srgbClr val="5D91D1"/>
    <a:srgbClr val="EBF6F9"/>
    <a:srgbClr val="FF3333"/>
    <a:srgbClr val="00CC00"/>
    <a:srgbClr val="00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627"/>
    <p:restoredTop sz="96301" autoAdjust="0"/>
  </p:normalViewPr>
  <p:slideViewPr>
    <p:cSldViewPr>
      <p:cViewPr varScale="1">
        <p:scale>
          <a:sx n="104" d="100"/>
          <a:sy n="104" d="100"/>
        </p:scale>
        <p:origin x="2008" y="4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12" Type="http://schemas.microsoft.com/office/2016/11/relationships/changesInfo" Target="changesInfos/changesInfo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charya, Sumanta" userId="c70db28c-ad28-45f6-88ac-c5bf5d84af4d" providerId="ADAL" clId="{544F40FD-1DE5-5A03-B8FA-3C83CC2F50D5}"/>
    <pc:docChg chg="modSld">
      <pc:chgData name="Acharya, Sumanta" userId="c70db28c-ad28-45f6-88ac-c5bf5d84af4d" providerId="ADAL" clId="{544F40FD-1DE5-5A03-B8FA-3C83CC2F50D5}" dt="2026-09-18T17:58:34.827" v="3"/>
      <pc:docMkLst>
        <pc:docMk/>
      </pc:docMkLst>
      <pc:sldChg chg="modSp">
        <pc:chgData name="Acharya, Sumanta" userId="c70db28c-ad28-45f6-88ac-c5bf5d84af4d" providerId="ADAL" clId="{544F40FD-1DE5-5A03-B8FA-3C83CC2F50D5}" dt="2026-09-18T17:58:34.827" v="3"/>
        <pc:sldMkLst>
          <pc:docMk/>
          <pc:sldMk cId="3300347604" sldId="269"/>
        </pc:sldMkLst>
        <pc:graphicFrameChg chg="mod">
          <ac:chgData name="Acharya, Sumanta" userId="c70db28c-ad28-45f6-88ac-c5bf5d84af4d" providerId="ADAL" clId="{544F40FD-1DE5-5A03-B8FA-3C83CC2F50D5}" dt="2026-09-18T17:58:34.827" v="3"/>
          <ac:graphicFrameMkLst>
            <pc:docMk/>
            <pc:sldMk cId="3300347604" sldId="269"/>
            <ac:graphicFrameMk id="5" creationId="{02C284A1-1133-779A-0BD7-20FD80C531F2}"/>
          </ac:graphicFrameMkLst>
        </pc:graphicFrame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0F2CC86-AAA2-41A5-A914-E8601E313DF9}" type="datetimeFigureOut">
              <a:rPr lang="en-US" smtClean="0"/>
              <a:pPr/>
              <a:t>9/18/26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C7C1D8B-8D33-42F4-B33F-C3C0D0734D4C}" type="slidenum">
              <a:rPr lang="en-US" smtClean="0"/>
              <a:pPr/>
              <a:t>‹#›</a:t>
            </a:fld>
            <a:endParaRPr lang="en-US"/>
          </a:p>
        </p:txBody>
      </p:sp>
    </p:spTree>
    <p:extLst>
      <p:ext uri="{BB962C8B-B14F-4D97-AF65-F5344CB8AC3E}">
        <p14:creationId xmlns:p14="http://schemas.microsoft.com/office/powerpoint/2010/main" val="34496820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BC7C1D8B-8D33-42F4-B33F-C3C0D0734D4C}" type="slidenum">
              <a:rPr lang="en-US" smtClean="0">
                <a:solidFill>
                  <a:prstClr val="black"/>
                </a:solidFill>
              </a:rPr>
              <a:pPr/>
              <a:t>1</a:t>
            </a:fld>
            <a:endParaRPr lang="en-US">
              <a:solidFill>
                <a:prstClr val="black"/>
              </a:solidFill>
            </a:endParaRPr>
          </a:p>
        </p:txBody>
      </p:sp>
    </p:spTree>
    <p:extLst>
      <p:ext uri="{BB962C8B-B14F-4D97-AF65-F5344CB8AC3E}">
        <p14:creationId xmlns:p14="http://schemas.microsoft.com/office/powerpoint/2010/main" val="17568270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p:txBody>
      </p:sp>
      <p:sp>
        <p:nvSpPr>
          <p:cNvPr id="4" name="Slide Number Placeholder 3"/>
          <p:cNvSpPr>
            <a:spLocks noGrp="1"/>
          </p:cNvSpPr>
          <p:nvPr>
            <p:ph type="sldNum" sz="quarter" idx="10"/>
          </p:nvPr>
        </p:nvSpPr>
        <p:spPr/>
        <p:txBody>
          <a:bodyPr/>
          <a:lstStyle/>
          <a:p>
            <a:fld id="{BC7C1D8B-8D33-42F4-B33F-C3C0D0734D4C}" type="slidenum">
              <a:rPr lang="en-US" smtClean="0">
                <a:solidFill>
                  <a:prstClr val="black"/>
                </a:solidFill>
              </a:rPr>
              <a:pPr/>
              <a:t>2</a:t>
            </a:fld>
            <a:endParaRPr lang="en-US">
              <a:solidFill>
                <a:prstClr val="black"/>
              </a:solidFill>
            </a:endParaRPr>
          </a:p>
        </p:txBody>
      </p:sp>
    </p:spTree>
    <p:extLst>
      <p:ext uri="{BB962C8B-B14F-4D97-AF65-F5344CB8AC3E}">
        <p14:creationId xmlns:p14="http://schemas.microsoft.com/office/powerpoint/2010/main" val="39816170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65508D89-6BE7-4307-9C0C-D62D9956D7BB}" type="datetimeFigureOut">
              <a:rPr lang="en-US" smtClean="0"/>
              <a:pPr/>
              <a:t>9/18/26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21330827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Pr>
        <a:gradFill flip="none" rotWithShape="1">
          <a:gsLst>
            <a:gs pos="0">
              <a:schemeClr val="accent1">
                <a:lumMod val="75000"/>
              </a:schemeClr>
            </a:gs>
            <a:gs pos="100000">
              <a:schemeClr val="bg1"/>
            </a:gs>
          </a:gsLst>
          <a:path path="circle">
            <a:fillToRect l="100000" t="100000"/>
          </a:path>
          <a:tileRect r="-100000" b="-100000"/>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a:solidFill>
                  <a:srgbClr val="0000FF"/>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65508D89-6BE7-4307-9C0C-D62D9956D7BB}" type="datetimeFigureOut">
              <a:rPr lang="en-US" smtClean="0"/>
              <a:pPr/>
              <a:t>9/18/26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36366705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5508D89-6BE7-4307-9C0C-D62D9956D7BB}" type="datetimeFigureOut">
              <a:rPr lang="en-US" smtClean="0"/>
              <a:pPr/>
              <a:t>9/18/26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6867569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65508D89-6BE7-4307-9C0C-D62D9956D7BB}" type="datetimeFigureOut">
              <a:rPr lang="en-US" smtClean="0"/>
              <a:pPr/>
              <a:t>9/18/26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2988946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5508D89-6BE7-4307-9C0C-D62D9956D7BB}" type="datetimeFigureOut">
              <a:rPr lang="en-US" smtClean="0"/>
              <a:pPr/>
              <a:t>9/18/26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3410205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65508D89-6BE7-4307-9C0C-D62D9956D7BB}" type="datetimeFigureOut">
              <a:rPr lang="en-US" smtClean="0"/>
              <a:pPr/>
              <a:t>9/18/26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35868723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5508D89-6BE7-4307-9C0C-D62D9956D7BB}" type="datetimeFigureOut">
              <a:rPr lang="en-US" smtClean="0"/>
              <a:pPr/>
              <a:t>9/18/26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3820298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508D89-6BE7-4307-9C0C-D62D9956D7BB}" type="datetimeFigureOut">
              <a:rPr lang="en-US" smtClean="0"/>
              <a:pPr/>
              <a:t>9/18/26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25918122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5508D89-6BE7-4307-9C0C-D62D9956D7BB}" type="datetimeFigureOut">
              <a:rPr lang="en-US" smtClean="0"/>
              <a:pPr/>
              <a:t>9/18/26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19562916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508D89-6BE7-4307-9C0C-D62D9956D7BB}" type="datetimeFigureOut">
              <a:rPr lang="en-US" smtClean="0"/>
              <a:pPr/>
              <a:t>9/18/26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60479877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5508D89-6BE7-4307-9C0C-D62D9956D7BB}" type="datetimeFigureOut">
              <a:rPr lang="en-US" smtClean="0"/>
              <a:pPr/>
              <a:t>9/18/26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17F696-3ADB-4F53-8D71-B6C63EE3FDF1}" type="slidenum">
              <a:rPr lang="en-US" smtClean="0"/>
              <a:pPr/>
              <a:t>‹#›</a:t>
            </a:fld>
            <a:endParaRPr lang="en-US"/>
          </a:p>
        </p:txBody>
      </p:sp>
    </p:spTree>
    <p:extLst>
      <p:ext uri="{BB962C8B-B14F-4D97-AF65-F5344CB8AC3E}">
        <p14:creationId xmlns:p14="http://schemas.microsoft.com/office/powerpoint/2010/main" val="41943388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508D89-6BE7-4307-9C0C-D62D9956D7BB}" type="datetimeFigureOut">
              <a:rPr lang="en-US" smtClean="0"/>
              <a:pPr/>
              <a:t>9/18/26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C17F696-3ADB-4F53-8D71-B6C63EE3FDF1}" type="slidenum">
              <a:rPr lang="en-US" smtClean="0"/>
              <a:pPr/>
              <a:t>‹#›</a:t>
            </a:fld>
            <a:endParaRPr lang="en-US"/>
          </a:p>
        </p:txBody>
      </p:sp>
    </p:spTree>
    <p:extLst>
      <p:ext uri="{BB962C8B-B14F-4D97-AF65-F5344CB8AC3E}">
        <p14:creationId xmlns:p14="http://schemas.microsoft.com/office/powerpoint/2010/main" val="27818198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0DFC902-7D23-471A-B557-B6B6917D7A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5705"/>
            <a:ext cx="9143993" cy="169434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p:cNvSpPr txBox="1">
            <a:spLocks/>
          </p:cNvSpPr>
          <p:nvPr/>
        </p:nvSpPr>
        <p:spPr bwMode="auto">
          <a:xfrm>
            <a:off x="867638" y="637762"/>
            <a:ext cx="7416372" cy="900131"/>
          </a:xfrm>
          <a:prstGeom prst="rect">
            <a:avLst/>
          </a:prstGeom>
        </p:spPr>
        <p:txBody>
          <a:bodyPr vert="horz" lIns="91440" tIns="45720" rIns="91440" bIns="45720" numCol="1" rtlCol="0" anchor="t" anchorCtr="0" compatLnSpc="1">
            <a:prstTxWarp prst="textNoShape">
              <a:avLst/>
            </a:prstTxWarp>
            <a:normAutofit/>
          </a:bodyPr>
          <a:lstStyle>
            <a:lvl1pPr algn="ctr" rtl="0" eaLnBrk="1" fontAlgn="base" hangingPunct="1">
              <a:spcBef>
                <a:spcPct val="0"/>
              </a:spcBef>
              <a:spcAft>
                <a:spcPct val="0"/>
              </a:spcAft>
              <a:defRPr sz="4000" b="1">
                <a:solidFill>
                  <a:schemeClr val="tx1"/>
                </a:solidFill>
                <a:latin typeface="+mj-lt"/>
                <a:ea typeface="+mj-ea"/>
                <a:cs typeface="+mj-cs"/>
              </a:defRPr>
            </a:lvl1pPr>
            <a:lvl2pPr algn="ctr" rtl="0" eaLnBrk="1" fontAlgn="base" hangingPunct="1">
              <a:spcBef>
                <a:spcPct val="0"/>
              </a:spcBef>
              <a:spcAft>
                <a:spcPct val="0"/>
              </a:spcAft>
              <a:defRPr sz="4400" b="1">
                <a:solidFill>
                  <a:schemeClr val="bg2"/>
                </a:solidFill>
                <a:latin typeface="Arial" charset="0"/>
              </a:defRPr>
            </a:lvl2pPr>
            <a:lvl3pPr algn="ctr" rtl="0" eaLnBrk="1" fontAlgn="base" hangingPunct="1">
              <a:spcBef>
                <a:spcPct val="0"/>
              </a:spcBef>
              <a:spcAft>
                <a:spcPct val="0"/>
              </a:spcAft>
              <a:defRPr sz="4400" b="1">
                <a:solidFill>
                  <a:schemeClr val="bg2"/>
                </a:solidFill>
                <a:latin typeface="Arial" charset="0"/>
              </a:defRPr>
            </a:lvl3pPr>
            <a:lvl4pPr algn="ctr" rtl="0" eaLnBrk="1" fontAlgn="base" hangingPunct="1">
              <a:spcBef>
                <a:spcPct val="0"/>
              </a:spcBef>
              <a:spcAft>
                <a:spcPct val="0"/>
              </a:spcAft>
              <a:defRPr sz="4400" b="1">
                <a:solidFill>
                  <a:schemeClr val="bg2"/>
                </a:solidFill>
                <a:latin typeface="Arial" charset="0"/>
              </a:defRPr>
            </a:lvl4pPr>
            <a:lvl5pPr algn="ctr" rtl="0" eaLnBrk="1" fontAlgn="base" hangingPunct="1">
              <a:spcBef>
                <a:spcPct val="0"/>
              </a:spcBef>
              <a:spcAft>
                <a:spcPct val="0"/>
              </a:spcAft>
              <a:defRPr sz="4400" b="1">
                <a:solidFill>
                  <a:schemeClr val="bg2"/>
                </a:solidFill>
                <a:latin typeface="Arial" charset="0"/>
              </a:defRPr>
            </a:lvl5pPr>
            <a:lvl6pPr marL="457200" algn="ctr" rtl="0" eaLnBrk="1" fontAlgn="base" hangingPunct="1">
              <a:spcBef>
                <a:spcPct val="0"/>
              </a:spcBef>
              <a:spcAft>
                <a:spcPct val="0"/>
              </a:spcAft>
              <a:defRPr sz="4400" b="1">
                <a:solidFill>
                  <a:schemeClr val="bg2"/>
                </a:solidFill>
                <a:latin typeface="Arial" charset="0"/>
              </a:defRPr>
            </a:lvl6pPr>
            <a:lvl7pPr marL="914400" algn="ctr" rtl="0" eaLnBrk="1" fontAlgn="base" hangingPunct="1">
              <a:spcBef>
                <a:spcPct val="0"/>
              </a:spcBef>
              <a:spcAft>
                <a:spcPct val="0"/>
              </a:spcAft>
              <a:defRPr sz="4400" b="1">
                <a:solidFill>
                  <a:schemeClr val="bg2"/>
                </a:solidFill>
                <a:latin typeface="Arial" charset="0"/>
              </a:defRPr>
            </a:lvl7pPr>
            <a:lvl8pPr marL="1371600" algn="ctr" rtl="0" eaLnBrk="1" fontAlgn="base" hangingPunct="1">
              <a:spcBef>
                <a:spcPct val="0"/>
              </a:spcBef>
              <a:spcAft>
                <a:spcPct val="0"/>
              </a:spcAft>
              <a:defRPr sz="4400" b="1">
                <a:solidFill>
                  <a:schemeClr val="bg2"/>
                </a:solidFill>
                <a:latin typeface="Arial" charset="0"/>
              </a:defRPr>
            </a:lvl8pPr>
            <a:lvl9pPr marL="1828800" algn="ctr" rtl="0" eaLnBrk="1" fontAlgn="base" hangingPunct="1">
              <a:spcBef>
                <a:spcPct val="0"/>
              </a:spcBef>
              <a:spcAft>
                <a:spcPct val="0"/>
              </a:spcAft>
              <a:defRPr sz="4400" b="1">
                <a:solidFill>
                  <a:schemeClr val="bg2"/>
                </a:solidFill>
                <a:latin typeface="Arial" charset="0"/>
              </a:defRPr>
            </a:lvl9pPr>
          </a:lstStyle>
          <a:p>
            <a:pPr algn="l">
              <a:lnSpc>
                <a:spcPct val="90000"/>
              </a:lnSpc>
              <a:spcAft>
                <a:spcPts val="600"/>
              </a:spcAft>
              <a:defRPr/>
            </a:pPr>
            <a:r>
              <a:rPr lang="en-US" sz="3500" kern="1200">
                <a:solidFill>
                  <a:schemeClr val="bg1"/>
                </a:solidFill>
                <a:latin typeface="+mj-lt"/>
                <a:ea typeface="+mj-ea"/>
                <a:cs typeface="+mj-cs"/>
              </a:rPr>
              <a:t>ERC Perfect Pitch Contest</a:t>
            </a:r>
          </a:p>
        </p:txBody>
      </p:sp>
      <p:sp>
        <p:nvSpPr>
          <p:cNvPr id="13" name="Rectangle 12">
            <a:extLst>
              <a:ext uri="{FF2B5EF4-FFF2-40B4-BE49-F238E27FC236}">
                <a16:creationId xmlns:a16="http://schemas.microsoft.com/office/drawing/2014/main" id="{A55D5633-D557-4DCA-982C-FF36EB7A1C0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688641"/>
            <a:ext cx="9143992" cy="516935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450D3AD2-FA80-415F-A9CE-54D884561CD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010758"/>
            <a:ext cx="342892" cy="4571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p:nvSpPr>
        <p:spPr>
          <a:xfrm>
            <a:off x="866661" y="2217343"/>
            <a:ext cx="7410669" cy="3959619"/>
          </a:xfrm>
          <a:prstGeom prst="rect">
            <a:avLst/>
          </a:prstGeom>
        </p:spPr>
        <p:txBody>
          <a:bodyPr vert="horz" lIns="91440" tIns="45720" rIns="91440" bIns="45720" rtlCol="0">
            <a:normAutofit/>
          </a:bodyPr>
          <a:lstStyle/>
          <a:p>
            <a:pPr indent="-228600">
              <a:lnSpc>
                <a:spcPct val="90000"/>
              </a:lnSpc>
              <a:spcAft>
                <a:spcPts val="600"/>
              </a:spcAft>
              <a:buFont typeface="Arial" panose="020B0604020202020204" pitchFamily="34" charset="0"/>
              <a:buChar char="•"/>
            </a:pPr>
            <a:r>
              <a:rPr lang="en-US" sz="1600"/>
              <a:t>Contestants in the ERC Perfect Pitch Contest will pitch a problem or opportunity connected with their ERC’s strategic vision in a clear, compelling manner in 90 seconds. Contestants will use one PowerPoint slide to assist in their pitch.</a:t>
            </a:r>
          </a:p>
          <a:p>
            <a:pPr indent="-228600">
              <a:lnSpc>
                <a:spcPct val="90000"/>
              </a:lnSpc>
              <a:spcAft>
                <a:spcPts val="600"/>
              </a:spcAft>
              <a:buFont typeface="Arial" panose="020B0604020202020204" pitchFamily="34" charset="0"/>
              <a:buChar char="•"/>
            </a:pPr>
            <a:endParaRPr lang="en-US" sz="1600" u="sng"/>
          </a:p>
          <a:p>
            <a:pPr indent="-228600">
              <a:lnSpc>
                <a:spcPct val="90000"/>
              </a:lnSpc>
              <a:spcAft>
                <a:spcPts val="600"/>
              </a:spcAft>
              <a:buFont typeface="Arial" panose="020B0604020202020204" pitchFamily="34" charset="0"/>
              <a:buChar char="•"/>
            </a:pPr>
            <a:r>
              <a:rPr lang="en-US" sz="1600" u="sng"/>
              <a:t>Purpose of Slide:</a:t>
            </a:r>
          </a:p>
          <a:p>
            <a:pPr marL="171450" indent="-228600">
              <a:lnSpc>
                <a:spcPct val="90000"/>
              </a:lnSpc>
              <a:spcAft>
                <a:spcPts val="600"/>
              </a:spcAft>
              <a:buFont typeface="Arial" panose="020B0604020202020204" pitchFamily="34" charset="0"/>
              <a:buChar char="•"/>
            </a:pPr>
            <a:r>
              <a:rPr lang="en-US" sz="1600"/>
              <a:t>Serve as a </a:t>
            </a:r>
            <a:r>
              <a:rPr lang="en-US" sz="1600" b="1" i="1"/>
              <a:t>visual anchor </a:t>
            </a:r>
            <a:r>
              <a:rPr lang="en-US" sz="1600"/>
              <a:t>to help judges remember the different pitches</a:t>
            </a:r>
          </a:p>
          <a:p>
            <a:pPr marL="171450" indent="-228600">
              <a:lnSpc>
                <a:spcPct val="90000"/>
              </a:lnSpc>
              <a:spcAft>
                <a:spcPts val="600"/>
              </a:spcAft>
              <a:buFont typeface="Arial" panose="020B0604020202020204" pitchFamily="34" charset="0"/>
              <a:buChar char="•"/>
            </a:pPr>
            <a:r>
              <a:rPr lang="en-US" sz="1600"/>
              <a:t>Visual complement to the pitch</a:t>
            </a:r>
          </a:p>
          <a:p>
            <a:pPr indent="-228600">
              <a:lnSpc>
                <a:spcPct val="90000"/>
              </a:lnSpc>
              <a:spcAft>
                <a:spcPts val="600"/>
              </a:spcAft>
              <a:buFont typeface="Arial" panose="020B0604020202020204" pitchFamily="34" charset="0"/>
              <a:buChar char="•"/>
            </a:pPr>
            <a:endParaRPr lang="en-US" sz="1600" u="sng"/>
          </a:p>
          <a:p>
            <a:pPr indent="-228600">
              <a:lnSpc>
                <a:spcPct val="90000"/>
              </a:lnSpc>
              <a:spcAft>
                <a:spcPts val="600"/>
              </a:spcAft>
              <a:buFont typeface="Arial" panose="020B0604020202020204" pitchFamily="34" charset="0"/>
              <a:buChar char="•"/>
            </a:pPr>
            <a:r>
              <a:rPr lang="en-US" sz="1600" u="sng"/>
              <a:t>Format is Flexible:</a:t>
            </a:r>
          </a:p>
          <a:p>
            <a:pPr marL="171450" indent="-228600">
              <a:lnSpc>
                <a:spcPct val="90000"/>
              </a:lnSpc>
              <a:spcAft>
                <a:spcPts val="600"/>
              </a:spcAft>
              <a:buFont typeface="Arial" panose="020B0604020202020204" pitchFamily="34" charset="0"/>
              <a:buChar char="•"/>
            </a:pPr>
            <a:r>
              <a:rPr lang="en-US" sz="1600"/>
              <a:t>Students are encouraged to be creative</a:t>
            </a:r>
          </a:p>
          <a:p>
            <a:pPr marL="171450" indent="-228600">
              <a:lnSpc>
                <a:spcPct val="90000"/>
              </a:lnSpc>
              <a:spcAft>
                <a:spcPts val="600"/>
              </a:spcAft>
              <a:buFont typeface="Arial" panose="020B0604020202020204" pitchFamily="34" charset="0"/>
              <a:buChar char="•"/>
            </a:pPr>
            <a:r>
              <a:rPr lang="en-US" sz="1600"/>
              <a:t>Although pitch must address problem/opportunity, solution, and impact, slide content is not prescriptive</a:t>
            </a:r>
          </a:p>
          <a:p>
            <a:pPr marL="628650" lvl="1" indent="-228600">
              <a:lnSpc>
                <a:spcPct val="90000"/>
              </a:lnSpc>
              <a:spcAft>
                <a:spcPts val="600"/>
              </a:spcAft>
              <a:buFont typeface="Arial" panose="020B0604020202020204" pitchFamily="34" charset="0"/>
              <a:buChar char="•"/>
            </a:pPr>
            <a:r>
              <a:rPr lang="en-US" sz="1600"/>
              <a:t>see next slide for a template highlighting the only required elements</a:t>
            </a:r>
          </a:p>
          <a:p>
            <a:pPr marL="171450" indent="-228600">
              <a:lnSpc>
                <a:spcPct val="90000"/>
              </a:lnSpc>
              <a:spcAft>
                <a:spcPts val="600"/>
              </a:spcAft>
              <a:buFont typeface="Arial" panose="020B0604020202020204" pitchFamily="34" charset="0"/>
              <a:buChar char="•"/>
            </a:pPr>
            <a:r>
              <a:rPr lang="en-US" sz="1600" i="1"/>
              <a:t>Videos, animations, and props are prohibited</a:t>
            </a:r>
          </a:p>
        </p:txBody>
      </p:sp>
    </p:spTree>
    <p:extLst>
      <p:ext uri="{BB962C8B-B14F-4D97-AF65-F5344CB8AC3E}">
        <p14:creationId xmlns:p14="http://schemas.microsoft.com/office/powerpoint/2010/main" val="307021251"/>
      </p:ext>
    </p:extLst>
  </p:cSld>
  <p:clrMapOvr>
    <a:masterClrMapping/>
  </p:clrMapOvr>
  <mc:AlternateContent xmlns:mc="http://schemas.openxmlformats.org/markup-compatibility/2006" xmlns:p14="http://schemas.microsoft.com/office/powerpoint/2010/main">
    <mc:Choice Requires="p14">
      <p:transition spd="slow" p14:dur="2000" advTm="23507"/>
    </mc:Choice>
    <mc:Fallback xmlns="">
      <p:transition spd="slow" advTm="23507"/>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5AADD842-7469-481F-AEF2-DDA7D3A9ABB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 y="0"/>
            <a:ext cx="9143993" cy="2358677"/>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itle 3"/>
          <p:cNvSpPr txBox="1">
            <a:spLocks/>
          </p:cNvSpPr>
          <p:nvPr/>
        </p:nvSpPr>
        <p:spPr bwMode="auto">
          <a:xfrm>
            <a:off x="866668" y="637763"/>
            <a:ext cx="7417348" cy="1413144"/>
          </a:xfrm>
          <a:prstGeom prst="rect">
            <a:avLst/>
          </a:prstGeom>
        </p:spPr>
        <p:txBody>
          <a:bodyPr vert="horz" lIns="91440" tIns="45720" rIns="91440" bIns="45720" numCol="1" rtlCol="0" anchor="b" anchorCtr="0" compatLnSpc="1">
            <a:prstTxWarp prst="textNoShape">
              <a:avLst/>
            </a:prstTxWarp>
            <a:normAutofit/>
          </a:bodyPr>
          <a:lstStyle>
            <a:lvl1pPr algn="ctr" rtl="0" eaLnBrk="1" fontAlgn="base" hangingPunct="1">
              <a:spcBef>
                <a:spcPct val="0"/>
              </a:spcBef>
              <a:spcAft>
                <a:spcPct val="0"/>
              </a:spcAft>
              <a:defRPr sz="4000" b="1">
                <a:solidFill>
                  <a:schemeClr val="tx1"/>
                </a:solidFill>
                <a:latin typeface="+mj-lt"/>
                <a:ea typeface="+mj-ea"/>
                <a:cs typeface="+mj-cs"/>
              </a:defRPr>
            </a:lvl1pPr>
            <a:lvl2pPr algn="ctr" rtl="0" eaLnBrk="1" fontAlgn="base" hangingPunct="1">
              <a:spcBef>
                <a:spcPct val="0"/>
              </a:spcBef>
              <a:spcAft>
                <a:spcPct val="0"/>
              </a:spcAft>
              <a:defRPr sz="4400" b="1">
                <a:solidFill>
                  <a:schemeClr val="bg2"/>
                </a:solidFill>
                <a:latin typeface="Arial" charset="0"/>
              </a:defRPr>
            </a:lvl2pPr>
            <a:lvl3pPr algn="ctr" rtl="0" eaLnBrk="1" fontAlgn="base" hangingPunct="1">
              <a:spcBef>
                <a:spcPct val="0"/>
              </a:spcBef>
              <a:spcAft>
                <a:spcPct val="0"/>
              </a:spcAft>
              <a:defRPr sz="4400" b="1">
                <a:solidFill>
                  <a:schemeClr val="bg2"/>
                </a:solidFill>
                <a:latin typeface="Arial" charset="0"/>
              </a:defRPr>
            </a:lvl3pPr>
            <a:lvl4pPr algn="ctr" rtl="0" eaLnBrk="1" fontAlgn="base" hangingPunct="1">
              <a:spcBef>
                <a:spcPct val="0"/>
              </a:spcBef>
              <a:spcAft>
                <a:spcPct val="0"/>
              </a:spcAft>
              <a:defRPr sz="4400" b="1">
                <a:solidFill>
                  <a:schemeClr val="bg2"/>
                </a:solidFill>
                <a:latin typeface="Arial" charset="0"/>
              </a:defRPr>
            </a:lvl4pPr>
            <a:lvl5pPr algn="ctr" rtl="0" eaLnBrk="1" fontAlgn="base" hangingPunct="1">
              <a:spcBef>
                <a:spcPct val="0"/>
              </a:spcBef>
              <a:spcAft>
                <a:spcPct val="0"/>
              </a:spcAft>
              <a:defRPr sz="4400" b="1">
                <a:solidFill>
                  <a:schemeClr val="bg2"/>
                </a:solidFill>
                <a:latin typeface="Arial" charset="0"/>
              </a:defRPr>
            </a:lvl5pPr>
            <a:lvl6pPr marL="457200" algn="ctr" rtl="0" eaLnBrk="1" fontAlgn="base" hangingPunct="1">
              <a:spcBef>
                <a:spcPct val="0"/>
              </a:spcBef>
              <a:spcAft>
                <a:spcPct val="0"/>
              </a:spcAft>
              <a:defRPr sz="4400" b="1">
                <a:solidFill>
                  <a:schemeClr val="bg2"/>
                </a:solidFill>
                <a:latin typeface="Arial" charset="0"/>
              </a:defRPr>
            </a:lvl6pPr>
            <a:lvl7pPr marL="914400" algn="ctr" rtl="0" eaLnBrk="1" fontAlgn="base" hangingPunct="1">
              <a:spcBef>
                <a:spcPct val="0"/>
              </a:spcBef>
              <a:spcAft>
                <a:spcPct val="0"/>
              </a:spcAft>
              <a:defRPr sz="4400" b="1">
                <a:solidFill>
                  <a:schemeClr val="bg2"/>
                </a:solidFill>
                <a:latin typeface="Arial" charset="0"/>
              </a:defRPr>
            </a:lvl7pPr>
            <a:lvl8pPr marL="1371600" algn="ctr" rtl="0" eaLnBrk="1" fontAlgn="base" hangingPunct="1">
              <a:spcBef>
                <a:spcPct val="0"/>
              </a:spcBef>
              <a:spcAft>
                <a:spcPct val="0"/>
              </a:spcAft>
              <a:defRPr sz="4400" b="1">
                <a:solidFill>
                  <a:schemeClr val="bg2"/>
                </a:solidFill>
                <a:latin typeface="Arial" charset="0"/>
              </a:defRPr>
            </a:lvl8pPr>
            <a:lvl9pPr marL="1828800" algn="ctr" rtl="0" eaLnBrk="1" fontAlgn="base" hangingPunct="1">
              <a:spcBef>
                <a:spcPct val="0"/>
              </a:spcBef>
              <a:spcAft>
                <a:spcPct val="0"/>
              </a:spcAft>
              <a:defRPr sz="4400" b="1">
                <a:solidFill>
                  <a:schemeClr val="bg2"/>
                </a:solidFill>
                <a:latin typeface="Arial" charset="0"/>
              </a:defRPr>
            </a:lvl9pPr>
          </a:lstStyle>
          <a:p>
            <a:pPr algn="l">
              <a:lnSpc>
                <a:spcPct val="90000"/>
              </a:lnSpc>
              <a:spcAft>
                <a:spcPts val="600"/>
              </a:spcAft>
              <a:defRPr/>
            </a:pPr>
            <a:r>
              <a:rPr lang="en-US" sz="3800" kern="1200">
                <a:solidFill>
                  <a:schemeClr val="bg1"/>
                </a:solidFill>
                <a:latin typeface="+mj-lt"/>
                <a:ea typeface="+mj-ea"/>
                <a:cs typeface="+mj-cs"/>
              </a:rPr>
              <a:t>Short  title  of  Perfect Pitch Project</a:t>
            </a:r>
          </a:p>
          <a:p>
            <a:pPr algn="l">
              <a:lnSpc>
                <a:spcPct val="90000"/>
              </a:lnSpc>
              <a:spcAft>
                <a:spcPts val="600"/>
              </a:spcAft>
              <a:defRPr/>
            </a:pPr>
            <a:r>
              <a:rPr lang="en-US" sz="3800" b="0" kern="1200">
                <a:solidFill>
                  <a:schemeClr val="bg1"/>
                </a:solidFill>
                <a:latin typeface="+mj-lt"/>
                <a:ea typeface="+mj-ea"/>
                <a:cs typeface="+mj-cs"/>
              </a:rPr>
              <a:t>Presenter Name, Presenter’s ERC</a:t>
            </a:r>
          </a:p>
        </p:txBody>
      </p:sp>
      <p:sp>
        <p:nvSpPr>
          <p:cNvPr id="13" name="Rectangle 12">
            <a:extLst>
              <a:ext uri="{FF2B5EF4-FFF2-40B4-BE49-F238E27FC236}">
                <a16:creationId xmlns:a16="http://schemas.microsoft.com/office/drawing/2014/main" id="{94058847-87A2-48B5-B733-C9FC6F0FF76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358676"/>
            <a:ext cx="9143992" cy="4545429"/>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8CE886A-266A-45DB-B141-3271799F49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67638" y="2893697"/>
            <a:ext cx="342900" cy="4572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58AFA752-56EF-78E8-6BB1-C3C87B37551B}"/>
              </a:ext>
            </a:extLst>
          </p:cNvPr>
          <p:cNvSpPr txBox="1"/>
          <p:nvPr/>
        </p:nvSpPr>
        <p:spPr>
          <a:xfrm>
            <a:off x="228600" y="3017581"/>
            <a:ext cx="8294115" cy="1323439"/>
          </a:xfrm>
          <a:prstGeom prst="rect">
            <a:avLst/>
          </a:prstGeom>
          <a:noFill/>
        </p:spPr>
        <p:txBody>
          <a:bodyPr wrap="square" rtlCol="0">
            <a:spAutoFit/>
          </a:bodyPr>
          <a:lstStyle/>
          <a:p>
            <a:pPr marL="171450" indent="-171450">
              <a:buFont typeface="Arial" panose="020B0604020202020204" pitchFamily="34" charset="0"/>
              <a:buChar char="•"/>
            </a:pPr>
            <a:r>
              <a:rPr lang="en-US" sz="2000" dirty="0"/>
              <a:t>Students were encouraged to be creative</a:t>
            </a:r>
          </a:p>
          <a:p>
            <a:pPr marL="171450" indent="-171450">
              <a:buFont typeface="Arial" panose="020B0604020202020204" pitchFamily="34" charset="0"/>
              <a:buChar char="•"/>
            </a:pPr>
            <a:r>
              <a:rPr lang="en-US" sz="2000" dirty="0"/>
              <a:t>Although pitch must address problem/opportunity, solution, and impact, slide content is not prescriptive</a:t>
            </a:r>
          </a:p>
          <a:p>
            <a:pPr marL="171450" indent="-171450">
              <a:buFont typeface="Arial" panose="020B0604020202020204" pitchFamily="34" charset="0"/>
              <a:buChar char="•"/>
            </a:pPr>
            <a:r>
              <a:rPr lang="en-US" sz="2000" dirty="0"/>
              <a:t>Videos, animations, and props are prohibited</a:t>
            </a:r>
          </a:p>
        </p:txBody>
      </p:sp>
    </p:spTree>
    <p:extLst>
      <p:ext uri="{BB962C8B-B14F-4D97-AF65-F5344CB8AC3E}">
        <p14:creationId xmlns:p14="http://schemas.microsoft.com/office/powerpoint/2010/main" val="402618157"/>
      </p:ext>
    </p:extLst>
  </p:cSld>
  <p:clrMapOvr>
    <a:masterClrMapping/>
  </p:clrMapOvr>
  <mc:AlternateContent xmlns:mc="http://schemas.openxmlformats.org/markup-compatibility/2006" xmlns:p14="http://schemas.microsoft.com/office/powerpoint/2010/main">
    <mc:Choice Requires="p14">
      <p:transition spd="slow" p14:dur="2000" advTm="23507"/>
    </mc:Choice>
    <mc:Fallback xmlns="">
      <p:transition spd="slow" advTm="23507"/>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1"/>
          <p:cNvSpPr txBox="1">
            <a:spLocks/>
          </p:cNvSpPr>
          <p:nvPr/>
        </p:nvSpPr>
        <p:spPr>
          <a:xfrm>
            <a:off x="297182" y="1"/>
            <a:ext cx="8549637" cy="380999"/>
          </a:xfrm>
          <a:prstGeom prst="rect">
            <a:avLst/>
          </a:prstGeom>
          <a:solidFill>
            <a:schemeClr val="tx2"/>
          </a:solidFill>
          <a:ln>
            <a:noFill/>
          </a:ln>
        </p:spPr>
        <p:txBody>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2000" dirty="0">
                <a:solidFill>
                  <a:schemeClr val="bg1"/>
                </a:solidFill>
              </a:rPr>
              <a:t>2026 Judging Criteria</a:t>
            </a:r>
          </a:p>
        </p:txBody>
      </p:sp>
      <p:graphicFrame>
        <p:nvGraphicFramePr>
          <p:cNvPr id="8" name="Table 7"/>
          <p:cNvGraphicFramePr>
            <a:graphicFrameLocks noGrp="1"/>
          </p:cNvGraphicFramePr>
          <p:nvPr>
            <p:extLst>
              <p:ext uri="{D42A27DB-BD31-4B8C-83A1-F6EECF244321}">
                <p14:modId xmlns:p14="http://schemas.microsoft.com/office/powerpoint/2010/main" val="2939399509"/>
              </p:ext>
            </p:extLst>
          </p:nvPr>
        </p:nvGraphicFramePr>
        <p:xfrm>
          <a:off x="304800" y="381000"/>
          <a:ext cx="8534400" cy="1348086"/>
        </p:xfrm>
        <a:graphic>
          <a:graphicData uri="http://schemas.openxmlformats.org/drawingml/2006/table">
            <a:tbl>
              <a:tblPr firstRow="1" firstCol="1" bandRow="1"/>
              <a:tblGrid>
                <a:gridCol w="2133600">
                  <a:extLst>
                    <a:ext uri="{9D8B030D-6E8A-4147-A177-3AD203B41FA5}">
                      <a16:colId xmlns:a16="http://schemas.microsoft.com/office/drawing/2014/main" val="20000"/>
                    </a:ext>
                  </a:extLst>
                </a:gridCol>
                <a:gridCol w="6400800">
                  <a:extLst>
                    <a:ext uri="{9D8B030D-6E8A-4147-A177-3AD203B41FA5}">
                      <a16:colId xmlns:a16="http://schemas.microsoft.com/office/drawing/2014/main" val="20001"/>
                    </a:ext>
                  </a:extLst>
                </a:gridCol>
              </a:tblGrid>
              <a:tr h="219456">
                <a:tc>
                  <a:txBody>
                    <a:bodyPr/>
                    <a:lstStyle/>
                    <a:p>
                      <a:pPr marL="0" marR="0">
                        <a:lnSpc>
                          <a:spcPct val="115000"/>
                        </a:lnSpc>
                        <a:spcBef>
                          <a:spcPts val="0"/>
                        </a:spcBef>
                        <a:spcAft>
                          <a:spcPts val="0"/>
                        </a:spcAft>
                      </a:pPr>
                      <a:r>
                        <a:rPr lang="en-US" sz="1100" b="0" dirty="0">
                          <a:effectLst/>
                          <a:latin typeface="+mj-lt"/>
                          <a:ea typeface="Calibri" panose="020F0502020204030204" pitchFamily="34" charset="0"/>
                          <a:cs typeface="Times New Roman" panose="02020603050405020304" pitchFamily="18" charset="0"/>
                        </a:rPr>
                        <a:t>Presenter:</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b="0" dirty="0">
                          <a:effectLst/>
                          <a:latin typeface="+mj-lt"/>
                          <a:ea typeface="Calibri" panose="020F0502020204030204" pitchFamily="34" charset="0"/>
                          <a:cs typeface="Times New Roman" panose="02020603050405020304" pitchFamily="18" charset="0"/>
                        </a:rPr>
                        <a:t>First Last Name </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188105">
                <a:tc>
                  <a:txBody>
                    <a:bodyPr/>
                    <a:lstStyle/>
                    <a:p>
                      <a:pPr marL="0" marR="0">
                        <a:lnSpc>
                          <a:spcPct val="115000"/>
                        </a:lnSpc>
                        <a:spcBef>
                          <a:spcPts val="0"/>
                        </a:spcBef>
                        <a:spcAft>
                          <a:spcPts val="0"/>
                        </a:spcAft>
                      </a:pPr>
                      <a:r>
                        <a:rPr lang="en-US" sz="1100" b="0" dirty="0">
                          <a:effectLst/>
                          <a:latin typeface="+mj-lt"/>
                          <a:ea typeface="Calibri" panose="020F0502020204030204" pitchFamily="34" charset="0"/>
                          <a:cs typeface="Times New Roman" panose="02020603050405020304" pitchFamily="18" charset="0"/>
                        </a:rPr>
                        <a:t>Pitch Title:</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1100" b="0">
                          <a:effectLst/>
                          <a:latin typeface="+mj-lt"/>
                          <a:ea typeface="Calibri" panose="020F0502020204030204" pitchFamily="34" charset="0"/>
                          <a:cs typeface="Times New Roman" panose="02020603050405020304" pitchFamily="18" charset="0"/>
                        </a:rPr>
                        <a:t> </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1"/>
                  </a:ext>
                </a:extLst>
              </a:tr>
              <a:tr h="188105">
                <a:tc>
                  <a:txBody>
                    <a:bodyPr/>
                    <a:lstStyle/>
                    <a:p>
                      <a:pPr marL="0" marR="0">
                        <a:lnSpc>
                          <a:spcPct val="115000"/>
                        </a:lnSpc>
                        <a:spcBef>
                          <a:spcPts val="0"/>
                        </a:spcBef>
                        <a:spcAft>
                          <a:spcPts val="0"/>
                        </a:spcAft>
                      </a:pPr>
                      <a:r>
                        <a:rPr lang="en-US" sz="1100" b="0" dirty="0">
                          <a:effectLst/>
                          <a:latin typeface="+mj-lt"/>
                          <a:ea typeface="Calibri" panose="020F0502020204030204" pitchFamily="34" charset="0"/>
                          <a:cs typeface="Times New Roman" panose="02020603050405020304" pitchFamily="18" charset="0"/>
                        </a:rPr>
                        <a:t>Full ERC Name, ERC Acronym:</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b="0" dirty="0">
                          <a:effectLst/>
                          <a:latin typeface="+mj-lt"/>
                          <a:ea typeface="Calibri" panose="020F0502020204030204" pitchFamily="34" charset="0"/>
                          <a:cs typeface="Times New Roman" panose="02020603050405020304" pitchFamily="18" charset="0"/>
                        </a:rPr>
                        <a:t> </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88105">
                <a:tc>
                  <a:txBody>
                    <a:bodyPr/>
                    <a:lstStyle/>
                    <a:p>
                      <a:pPr marL="0" marR="0">
                        <a:lnSpc>
                          <a:spcPct val="115000"/>
                        </a:lnSpc>
                        <a:spcBef>
                          <a:spcPts val="0"/>
                        </a:spcBef>
                        <a:spcAft>
                          <a:spcPts val="0"/>
                        </a:spcAft>
                      </a:pPr>
                      <a:r>
                        <a:rPr lang="en-US" sz="1100" b="0" dirty="0">
                          <a:effectLst/>
                          <a:latin typeface="+mj-lt"/>
                          <a:ea typeface="Calibri" panose="020F0502020204030204" pitchFamily="34" charset="0"/>
                          <a:cs typeface="Times New Roman" panose="02020603050405020304" pitchFamily="18" charset="0"/>
                        </a:rPr>
                        <a:t>ERC Home University, Location:</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b="0">
                          <a:effectLst/>
                          <a:latin typeface="+mj-lt"/>
                          <a:ea typeface="Calibri" panose="020F0502020204030204" pitchFamily="34" charset="0"/>
                          <a:cs typeface="Times New Roman" panose="02020603050405020304" pitchFamily="18" charset="0"/>
                        </a:rPr>
                        <a:t> </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88105">
                <a:tc>
                  <a:txBody>
                    <a:bodyPr/>
                    <a:lstStyle/>
                    <a:p>
                      <a:pPr marL="0" marR="0">
                        <a:lnSpc>
                          <a:spcPct val="115000"/>
                        </a:lnSpc>
                        <a:spcBef>
                          <a:spcPts val="0"/>
                        </a:spcBef>
                        <a:spcAft>
                          <a:spcPts val="0"/>
                        </a:spcAft>
                      </a:pPr>
                      <a:r>
                        <a:rPr lang="en-US" sz="1100" b="0" dirty="0">
                          <a:effectLst/>
                          <a:latin typeface="+mj-lt"/>
                          <a:ea typeface="Calibri" panose="020F0502020204030204" pitchFamily="34" charset="0"/>
                          <a:cs typeface="Times New Roman" panose="02020603050405020304" pitchFamily="18" charset="0"/>
                        </a:rPr>
                        <a:t>Student Home University, Location:</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tc>
                  <a:txBody>
                    <a:bodyPr/>
                    <a:lstStyle/>
                    <a:p>
                      <a:pPr marL="0" marR="0" algn="r">
                        <a:lnSpc>
                          <a:spcPct val="115000"/>
                        </a:lnSpc>
                        <a:spcBef>
                          <a:spcPts val="0"/>
                        </a:spcBef>
                        <a:spcAft>
                          <a:spcPts val="0"/>
                        </a:spcAft>
                      </a:pPr>
                      <a:r>
                        <a:rPr lang="en-US" sz="1100" b="0">
                          <a:effectLst/>
                          <a:latin typeface="+mj-lt"/>
                          <a:ea typeface="Calibri" panose="020F0502020204030204" pitchFamily="34" charset="0"/>
                          <a:cs typeface="Times New Roman" panose="02020603050405020304" pitchFamily="18" charset="0"/>
                        </a:rPr>
                        <a:t> </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2F2F2"/>
                    </a:solidFill>
                  </a:tcPr>
                </a:tc>
                <a:extLst>
                  <a:ext uri="{0D108BD9-81ED-4DB2-BD59-A6C34878D82A}">
                    <a16:rowId xmlns:a16="http://schemas.microsoft.com/office/drawing/2014/main" val="10004"/>
                  </a:ext>
                </a:extLst>
              </a:tr>
              <a:tr h="188105">
                <a:tc>
                  <a:txBody>
                    <a:bodyPr/>
                    <a:lstStyle/>
                    <a:p>
                      <a:pPr marL="0" marR="0">
                        <a:lnSpc>
                          <a:spcPct val="115000"/>
                        </a:lnSpc>
                        <a:spcBef>
                          <a:spcPts val="0"/>
                        </a:spcBef>
                        <a:spcAft>
                          <a:spcPts val="0"/>
                        </a:spcAft>
                      </a:pPr>
                      <a:r>
                        <a:rPr lang="en-US" sz="1100" b="0">
                          <a:effectLst/>
                          <a:latin typeface="+mj-lt"/>
                          <a:ea typeface="Calibri" panose="020F0502020204030204" pitchFamily="34" charset="0"/>
                          <a:cs typeface="Times New Roman" panose="02020603050405020304" pitchFamily="18" charset="0"/>
                        </a:rPr>
                        <a:t>Degree Program:</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b="0">
                          <a:effectLst/>
                          <a:latin typeface="+mj-lt"/>
                          <a:ea typeface="Calibri" panose="020F0502020204030204" pitchFamily="34" charset="0"/>
                          <a:cs typeface="Times New Roman" panose="02020603050405020304" pitchFamily="18" charset="0"/>
                        </a:rPr>
                        <a:t> </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188105">
                <a:tc>
                  <a:txBody>
                    <a:bodyPr/>
                    <a:lstStyle/>
                    <a:p>
                      <a:pPr marL="0" marR="0">
                        <a:lnSpc>
                          <a:spcPct val="115000"/>
                        </a:lnSpc>
                        <a:spcBef>
                          <a:spcPts val="0"/>
                        </a:spcBef>
                        <a:spcAft>
                          <a:spcPts val="0"/>
                        </a:spcAft>
                      </a:pPr>
                      <a:r>
                        <a:rPr lang="en-US" sz="1100" b="0">
                          <a:effectLst/>
                          <a:latin typeface="+mj-lt"/>
                          <a:ea typeface="Calibri" panose="020F0502020204030204" pitchFamily="34" charset="0"/>
                          <a:cs typeface="Times New Roman" panose="02020603050405020304" pitchFamily="18" charset="0"/>
                        </a:rPr>
                        <a:t>Advisor:</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r">
                        <a:lnSpc>
                          <a:spcPct val="115000"/>
                        </a:lnSpc>
                        <a:spcBef>
                          <a:spcPts val="0"/>
                        </a:spcBef>
                        <a:spcAft>
                          <a:spcPts val="0"/>
                        </a:spcAft>
                      </a:pPr>
                      <a:r>
                        <a:rPr lang="en-US" sz="1100" b="0" dirty="0">
                          <a:effectLst/>
                          <a:latin typeface="+mj-lt"/>
                          <a:ea typeface="Calibri" panose="020F0502020204030204" pitchFamily="34" charset="0"/>
                          <a:cs typeface="Times New Roman" panose="02020603050405020304" pitchFamily="18" charset="0"/>
                        </a:rPr>
                        <a:t> </a:t>
                      </a:r>
                    </a:p>
                  </a:txBody>
                  <a:tcPr marL="61339" marR="6133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bl>
          </a:graphicData>
        </a:graphic>
      </p:graphicFrame>
      <p:graphicFrame>
        <p:nvGraphicFramePr>
          <p:cNvPr id="5" name="Object 4">
            <a:extLst>
              <a:ext uri="{FF2B5EF4-FFF2-40B4-BE49-F238E27FC236}">
                <a16:creationId xmlns:a16="http://schemas.microsoft.com/office/drawing/2014/main" id="{02C284A1-1133-779A-0BD7-20FD80C531F2}"/>
              </a:ext>
            </a:extLst>
          </p:cNvPr>
          <p:cNvGraphicFramePr>
            <a:graphicFrameLocks noChangeAspect="1"/>
          </p:cNvGraphicFramePr>
          <p:nvPr>
            <p:extLst>
              <p:ext uri="{D42A27DB-BD31-4B8C-83A1-F6EECF244321}">
                <p14:modId xmlns:p14="http://schemas.microsoft.com/office/powerpoint/2010/main" val="2226842517"/>
              </p:ext>
            </p:extLst>
          </p:nvPr>
        </p:nvGraphicFramePr>
        <p:xfrm>
          <a:off x="304800" y="1924050"/>
          <a:ext cx="8532813" cy="4527550"/>
        </p:xfrm>
        <a:graphic>
          <a:graphicData uri="http://schemas.openxmlformats.org/presentationml/2006/ole">
            <mc:AlternateContent xmlns:mc="http://schemas.openxmlformats.org/markup-compatibility/2006">
              <mc:Choice xmlns:v="urn:schemas-microsoft-com:vml" Requires="v">
                <p:oleObj name="Worksheet" r:id="rId2" imgW="9652000" imgH="5435600" progId="Excel.Sheet.12">
                  <p:embed/>
                </p:oleObj>
              </mc:Choice>
              <mc:Fallback>
                <p:oleObj name="Worksheet" r:id="rId2" imgW="9652000" imgH="5435600" progId="Excel.Sheet.12">
                  <p:embed/>
                  <p:pic>
                    <p:nvPicPr>
                      <p:cNvPr id="5" name="Object 4">
                        <a:extLst>
                          <a:ext uri="{FF2B5EF4-FFF2-40B4-BE49-F238E27FC236}">
                            <a16:creationId xmlns:a16="http://schemas.microsoft.com/office/drawing/2014/main" id="{02C284A1-1133-779A-0BD7-20FD80C531F2}"/>
                          </a:ext>
                        </a:extLst>
                      </p:cNvPr>
                      <p:cNvPicPr/>
                      <p:nvPr/>
                    </p:nvPicPr>
                    <p:blipFill>
                      <a:blip r:embed="rId3"/>
                      <a:stretch>
                        <a:fillRect/>
                      </a:stretch>
                    </p:blipFill>
                    <p:spPr>
                      <a:xfrm>
                        <a:off x="304800" y="1924050"/>
                        <a:ext cx="8532813" cy="4527550"/>
                      </a:xfrm>
                      <a:prstGeom prst="rect">
                        <a:avLst/>
                      </a:prstGeom>
                    </p:spPr>
                  </p:pic>
                </p:oleObj>
              </mc:Fallback>
            </mc:AlternateContent>
          </a:graphicData>
        </a:graphic>
      </p:graphicFrame>
    </p:spTree>
    <p:extLst>
      <p:ext uri="{BB962C8B-B14F-4D97-AF65-F5344CB8AC3E}">
        <p14:creationId xmlns:p14="http://schemas.microsoft.com/office/powerpoint/2010/main" val="330034760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solidFill>
            <a:schemeClr val="tx2"/>
          </a:solidFill>
          <a:ln>
            <a:noFill/>
          </a:ln>
        </p:spPr>
        <p:txBody>
          <a:bodyPr vert="horz" lIns="91440" tIns="45720" rIns="91440" bIns="45720" rtlCol="0" anchor="ctr">
            <a:normAutofit/>
          </a:bodyPr>
          <a:lstStyle/>
          <a:p>
            <a:r>
              <a:rPr lang="en-US" dirty="0">
                <a:solidFill>
                  <a:schemeClr val="bg1"/>
                </a:solidFill>
              </a:rPr>
              <a:t>Prize Levels</a:t>
            </a:r>
          </a:p>
        </p:txBody>
      </p:sp>
      <p:sp>
        <p:nvSpPr>
          <p:cNvPr id="3" name="TextBox 2"/>
          <p:cNvSpPr txBox="1"/>
          <p:nvPr/>
        </p:nvSpPr>
        <p:spPr>
          <a:xfrm>
            <a:off x="3200400" y="2057400"/>
            <a:ext cx="3200400" cy="2523768"/>
          </a:xfrm>
          <a:prstGeom prst="rect">
            <a:avLst/>
          </a:prstGeom>
          <a:noFill/>
        </p:spPr>
        <p:txBody>
          <a:bodyPr wrap="square" rtlCol="0">
            <a:spAutoFit/>
          </a:bodyPr>
          <a:lstStyle/>
          <a:p>
            <a:pPr marL="0" lvl="1"/>
            <a:r>
              <a:rPr lang="en-US" sz="2800" dirty="0"/>
              <a:t>1</a:t>
            </a:r>
            <a:r>
              <a:rPr lang="en-US" sz="2800" baseline="30000" dirty="0"/>
              <a:t>st</a:t>
            </a:r>
            <a:r>
              <a:rPr lang="en-US" sz="2800" dirty="0"/>
              <a:t> Prize—$5000</a:t>
            </a:r>
          </a:p>
          <a:p>
            <a:pPr marL="0" lvl="1"/>
            <a:endParaRPr lang="en-US" sz="2800" dirty="0"/>
          </a:p>
          <a:p>
            <a:r>
              <a:rPr lang="en-US" sz="2800" dirty="0"/>
              <a:t>2</a:t>
            </a:r>
            <a:r>
              <a:rPr lang="en-US" sz="2800" baseline="30000" dirty="0"/>
              <a:t>nd</a:t>
            </a:r>
            <a:r>
              <a:rPr lang="en-US" sz="2800" dirty="0"/>
              <a:t> Prize—$2000</a:t>
            </a:r>
          </a:p>
          <a:p>
            <a:endParaRPr lang="en-US" sz="2800" dirty="0"/>
          </a:p>
          <a:p>
            <a:r>
              <a:rPr lang="en-US" sz="2800" dirty="0"/>
              <a:t>3</a:t>
            </a:r>
            <a:r>
              <a:rPr lang="en-US" sz="2800" baseline="30000" dirty="0"/>
              <a:t>rd</a:t>
            </a:r>
            <a:r>
              <a:rPr lang="en-US" sz="2800" dirty="0"/>
              <a:t> Prize—$1000 </a:t>
            </a:r>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idx="1"/>
          </p:nvPr>
        </p:nvSpPr>
        <p:spPr>
          <a:xfrm>
            <a:off x="4953000" y="838200"/>
            <a:ext cx="3660775" cy="1676400"/>
          </a:xfrm>
        </p:spPr>
        <p:txBody>
          <a:bodyPr>
            <a:normAutofit fontScale="55000" lnSpcReduction="20000"/>
          </a:bodyPr>
          <a:lstStyle/>
          <a:p>
            <a:pPr algn="ctr"/>
            <a:r>
              <a:rPr lang="en-US" u="sng" dirty="0"/>
              <a:t>Judges Concurrence Statement:  </a:t>
            </a:r>
          </a:p>
          <a:p>
            <a:endParaRPr lang="en-US" u="sng" dirty="0"/>
          </a:p>
          <a:p>
            <a:pPr algn="just"/>
            <a:r>
              <a:rPr lang="en-US" b="0" dirty="0">
                <a:solidFill>
                  <a:schemeClr val="accent1">
                    <a:lumMod val="75000"/>
                  </a:schemeClr>
                </a:solidFill>
              </a:rPr>
              <a:t>The assembled team of judges in the 2026 ERC-Wide Perfect Pitch Contest have discussed the merits of each presentation and concur with  the average scores posted here and the final selection of the winners in this competition, as indicated in the table to the left.</a:t>
            </a:r>
          </a:p>
        </p:txBody>
      </p:sp>
      <p:graphicFrame>
        <p:nvGraphicFramePr>
          <p:cNvPr id="20" name="Content Placeholder 19"/>
          <p:cNvGraphicFramePr>
            <a:graphicFrameLocks noGrp="1"/>
          </p:cNvGraphicFramePr>
          <p:nvPr>
            <p:ph sz="half" idx="2"/>
            <p:extLst>
              <p:ext uri="{D42A27DB-BD31-4B8C-83A1-F6EECF244321}">
                <p14:modId xmlns:p14="http://schemas.microsoft.com/office/powerpoint/2010/main" val="512728818"/>
              </p:ext>
            </p:extLst>
          </p:nvPr>
        </p:nvGraphicFramePr>
        <p:xfrm>
          <a:off x="304800" y="1219210"/>
          <a:ext cx="4107454" cy="5181589"/>
        </p:xfrm>
        <a:graphic>
          <a:graphicData uri="http://schemas.openxmlformats.org/drawingml/2006/table">
            <a:tbl>
              <a:tblPr/>
              <a:tblGrid>
                <a:gridCol w="661755">
                  <a:extLst>
                    <a:ext uri="{9D8B030D-6E8A-4147-A177-3AD203B41FA5}">
                      <a16:colId xmlns:a16="http://schemas.microsoft.com/office/drawing/2014/main" val="20000"/>
                    </a:ext>
                  </a:extLst>
                </a:gridCol>
                <a:gridCol w="1026862">
                  <a:extLst>
                    <a:ext uri="{9D8B030D-6E8A-4147-A177-3AD203B41FA5}">
                      <a16:colId xmlns:a16="http://schemas.microsoft.com/office/drawing/2014/main" val="20001"/>
                    </a:ext>
                  </a:extLst>
                </a:gridCol>
                <a:gridCol w="258618">
                  <a:extLst>
                    <a:ext uri="{9D8B030D-6E8A-4147-A177-3AD203B41FA5}">
                      <a16:colId xmlns:a16="http://schemas.microsoft.com/office/drawing/2014/main" val="20002"/>
                    </a:ext>
                  </a:extLst>
                </a:gridCol>
                <a:gridCol w="258618">
                  <a:extLst>
                    <a:ext uri="{9D8B030D-6E8A-4147-A177-3AD203B41FA5}">
                      <a16:colId xmlns:a16="http://schemas.microsoft.com/office/drawing/2014/main" val="20003"/>
                    </a:ext>
                  </a:extLst>
                </a:gridCol>
                <a:gridCol w="258618">
                  <a:extLst>
                    <a:ext uri="{9D8B030D-6E8A-4147-A177-3AD203B41FA5}">
                      <a16:colId xmlns:a16="http://schemas.microsoft.com/office/drawing/2014/main" val="20004"/>
                    </a:ext>
                  </a:extLst>
                </a:gridCol>
                <a:gridCol w="258618">
                  <a:extLst>
                    <a:ext uri="{9D8B030D-6E8A-4147-A177-3AD203B41FA5}">
                      <a16:colId xmlns:a16="http://schemas.microsoft.com/office/drawing/2014/main" val="20005"/>
                    </a:ext>
                  </a:extLst>
                </a:gridCol>
                <a:gridCol w="258618">
                  <a:extLst>
                    <a:ext uri="{9D8B030D-6E8A-4147-A177-3AD203B41FA5}">
                      <a16:colId xmlns:a16="http://schemas.microsoft.com/office/drawing/2014/main" val="20006"/>
                    </a:ext>
                  </a:extLst>
                </a:gridCol>
                <a:gridCol w="258618">
                  <a:extLst>
                    <a:ext uri="{9D8B030D-6E8A-4147-A177-3AD203B41FA5}">
                      <a16:colId xmlns:a16="http://schemas.microsoft.com/office/drawing/2014/main" val="20007"/>
                    </a:ext>
                  </a:extLst>
                </a:gridCol>
                <a:gridCol w="258618">
                  <a:extLst>
                    <a:ext uri="{9D8B030D-6E8A-4147-A177-3AD203B41FA5}">
                      <a16:colId xmlns:a16="http://schemas.microsoft.com/office/drawing/2014/main" val="20008"/>
                    </a:ext>
                  </a:extLst>
                </a:gridCol>
                <a:gridCol w="258618">
                  <a:extLst>
                    <a:ext uri="{9D8B030D-6E8A-4147-A177-3AD203B41FA5}">
                      <a16:colId xmlns:a16="http://schemas.microsoft.com/office/drawing/2014/main" val="20009"/>
                    </a:ext>
                  </a:extLst>
                </a:gridCol>
                <a:gridCol w="349893">
                  <a:extLst>
                    <a:ext uri="{9D8B030D-6E8A-4147-A177-3AD203B41FA5}">
                      <a16:colId xmlns:a16="http://schemas.microsoft.com/office/drawing/2014/main" val="20010"/>
                    </a:ext>
                  </a:extLst>
                </a:gridCol>
              </a:tblGrid>
              <a:tr h="279181">
                <a:tc rowSpan="2">
                  <a:txBody>
                    <a:bodyPr/>
                    <a:lstStyle/>
                    <a:p>
                      <a:pPr algn="l" rtl="0" fontAlgn="b"/>
                      <a:r>
                        <a:rPr lang="en-US" sz="1200" b="1" i="1" u="none" strike="noStrike" dirty="0">
                          <a:solidFill>
                            <a:srgbClr val="000000"/>
                          </a:solidFill>
                          <a:latin typeface="Calibri"/>
                        </a:rPr>
                        <a:t>ERC</a:t>
                      </a:r>
                    </a:p>
                  </a:txBody>
                  <a:tcPr marL="7096" marR="7096" marT="7096" marB="0" anchor="b">
                    <a:lnL>
                      <a:noFill/>
                    </a:lnL>
                    <a:lnR>
                      <a:noFill/>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rowSpan="2">
                  <a:txBody>
                    <a:bodyPr/>
                    <a:lstStyle/>
                    <a:p>
                      <a:pPr algn="l" rtl="0" fontAlgn="t"/>
                      <a:r>
                        <a:rPr lang="en-US" sz="1200" b="1" i="0" u="none" strike="noStrike">
                          <a:solidFill>
                            <a:srgbClr val="000000"/>
                          </a:solidFill>
                          <a:latin typeface="Calibri"/>
                        </a:rPr>
                        <a:t> Contestant  Name</a:t>
                      </a:r>
                    </a:p>
                  </a:txBody>
                  <a:tcPr marL="7096" marR="7096" marT="7096" marB="0">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5D9F1"/>
                    </a:solidFill>
                  </a:tcPr>
                </a:tc>
                <a:tc gridSpan="9">
                  <a:txBody>
                    <a:bodyPr/>
                    <a:lstStyle/>
                    <a:p>
                      <a:pPr algn="ctr" fontAlgn="b"/>
                      <a:r>
                        <a:rPr lang="en-US" sz="800" b="1" i="0" u="none" strike="noStrike">
                          <a:solidFill>
                            <a:srgbClr val="000000"/>
                          </a:solidFill>
                          <a:latin typeface="Calibri"/>
                        </a:rPr>
                        <a:t>Judges Scores</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0000"/>
                  </a:ext>
                </a:extLst>
              </a:tr>
              <a:tr h="272356">
                <a:tc vMerge="1">
                  <a:txBody>
                    <a:bodyPr/>
                    <a:lstStyle/>
                    <a:p>
                      <a:endParaRPr lang="en-US"/>
                    </a:p>
                  </a:txBody>
                  <a:tcPr/>
                </a:tc>
                <a:tc vMerge="1">
                  <a:txBody>
                    <a:bodyPr/>
                    <a:lstStyle/>
                    <a:p>
                      <a:endParaRPr lang="en-US"/>
                    </a:p>
                  </a:txBody>
                  <a:tcPr/>
                </a:tc>
                <a:tc>
                  <a:txBody>
                    <a:bodyPr/>
                    <a:lstStyle/>
                    <a:p>
                      <a:pPr algn="l" fontAlgn="b"/>
                      <a:r>
                        <a:rPr lang="en-US" sz="800" b="0" i="0" u="none" strike="noStrike">
                          <a:solidFill>
                            <a:srgbClr val="000000"/>
                          </a:solidFill>
                          <a:latin typeface="Calibri"/>
                        </a:rPr>
                        <a:t>#1</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800" b="0" i="0" u="none" strike="noStrike">
                          <a:solidFill>
                            <a:srgbClr val="000000"/>
                          </a:solidFill>
                          <a:latin typeface="Calibri"/>
                        </a:rPr>
                        <a:t>#2</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800" b="0" i="0" u="none" strike="noStrike">
                          <a:solidFill>
                            <a:srgbClr val="000000"/>
                          </a:solidFill>
                          <a:latin typeface="Calibri"/>
                        </a:rPr>
                        <a:t>#3</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800" b="0" i="0" u="none" strike="noStrike">
                          <a:solidFill>
                            <a:srgbClr val="000000"/>
                          </a:solidFill>
                          <a:latin typeface="Calibri"/>
                        </a:rPr>
                        <a:t>#4</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800" b="0" i="0" u="none" strike="noStrike">
                          <a:solidFill>
                            <a:srgbClr val="000000"/>
                          </a:solidFill>
                          <a:latin typeface="Calibri"/>
                        </a:rPr>
                        <a:t>#5</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800" b="0" i="0" u="none" strike="noStrike">
                          <a:solidFill>
                            <a:srgbClr val="000000"/>
                          </a:solidFill>
                          <a:latin typeface="Calibri"/>
                        </a:rPr>
                        <a:t>#6</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800" b="0" i="0" u="none" strike="noStrike">
                          <a:solidFill>
                            <a:srgbClr val="000000"/>
                          </a:solidFill>
                          <a:latin typeface="Calibri"/>
                        </a:rPr>
                        <a:t>#7</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800" b="0" i="0" u="none" strike="noStrike">
                          <a:solidFill>
                            <a:srgbClr val="000000"/>
                          </a:solidFill>
                          <a:latin typeface="Calibri"/>
                        </a:rPr>
                        <a:t>Ave.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tc>
                  <a:txBody>
                    <a:bodyPr/>
                    <a:lstStyle/>
                    <a:p>
                      <a:pPr algn="l" fontAlgn="b"/>
                      <a:r>
                        <a:rPr lang="en-US" sz="800" b="0" i="0" u="none" strike="noStrike">
                          <a:solidFill>
                            <a:srgbClr val="000000"/>
                          </a:solidFill>
                          <a:latin typeface="Calibri"/>
                        </a:rPr>
                        <a:t>Rank</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C5D9F1"/>
                    </a:solidFill>
                  </a:tcPr>
                </a:tc>
                <a:extLst>
                  <a:ext uri="{0D108BD9-81ED-4DB2-BD59-A6C34878D82A}">
                    <a16:rowId xmlns:a16="http://schemas.microsoft.com/office/drawing/2014/main" val="10001"/>
                  </a:ext>
                </a:extLst>
              </a:tr>
              <a:tr h="272356">
                <a:tc>
                  <a:txBody>
                    <a:bodyPr/>
                    <a:lstStyle/>
                    <a:p>
                      <a:pPr algn="l" rtl="0" fontAlgn="b"/>
                      <a:r>
                        <a:rPr lang="en-US" sz="800" b="1" i="1" u="none" strike="noStrike" dirty="0">
                          <a:solidFill>
                            <a:srgbClr val="000000"/>
                          </a:solidFill>
                          <a:latin typeface="Calibri"/>
                        </a:rPr>
                        <a:t>ERC #1</a:t>
                      </a:r>
                      <a:r>
                        <a:rPr lang="en-US" sz="800" b="0" i="0" u="none" strike="noStrike" dirty="0">
                          <a:solidFill>
                            <a:srgbClr val="000000"/>
                          </a:solidFill>
                          <a:latin typeface="Calibri"/>
                        </a:rPr>
                        <a:t> </a:t>
                      </a:r>
                      <a:endParaRPr lang="en-US" sz="800" b="1" i="1" u="none" strike="noStrike" dirty="0">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#1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dirty="0">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dirty="0">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272356">
                <a:tc>
                  <a:txBody>
                    <a:bodyPr/>
                    <a:lstStyle/>
                    <a:p>
                      <a:pPr algn="l" rtl="0" fontAlgn="b"/>
                      <a:r>
                        <a:rPr lang="en-US" sz="800" b="1" i="1" u="none" strike="noStrike" dirty="0">
                          <a:solidFill>
                            <a:srgbClr val="000000"/>
                          </a:solidFill>
                          <a:latin typeface="Calibri"/>
                        </a:rPr>
                        <a:t>ERC #2</a:t>
                      </a:r>
                      <a:r>
                        <a:rPr lang="en-US" sz="800" b="0" i="0" u="none" strike="noStrike" dirty="0">
                          <a:solidFill>
                            <a:srgbClr val="000000"/>
                          </a:solidFill>
                          <a:latin typeface="Calibri"/>
                        </a:rPr>
                        <a:t> </a:t>
                      </a:r>
                      <a:endParaRPr lang="en-US" sz="800" b="1" i="1" u="none" strike="noStrike" dirty="0">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a:solidFill>
                            <a:srgbClr val="000000"/>
                          </a:solidFill>
                          <a:latin typeface="Calibri"/>
                        </a:rPr>
                        <a:t>Student #2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dirty="0">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272356">
                <a:tc>
                  <a:txBody>
                    <a:bodyPr/>
                    <a:lstStyle/>
                    <a:p>
                      <a:pPr algn="l" rtl="0" fontAlgn="b"/>
                      <a:r>
                        <a:rPr lang="en-US" sz="800" b="1" i="1" u="none" strike="noStrike">
                          <a:solidFill>
                            <a:srgbClr val="000000"/>
                          </a:solidFill>
                          <a:latin typeface="Calibri"/>
                        </a:rPr>
                        <a:t>ERC #3</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a:solidFill>
                            <a:srgbClr val="000000"/>
                          </a:solidFill>
                          <a:latin typeface="Calibri"/>
                        </a:rPr>
                        <a:t>Student #3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272356">
                <a:tc>
                  <a:txBody>
                    <a:bodyPr/>
                    <a:lstStyle/>
                    <a:p>
                      <a:pPr algn="l" rtl="0" fontAlgn="b"/>
                      <a:r>
                        <a:rPr lang="en-US" sz="800" b="1" i="1" u="none" strike="noStrike">
                          <a:solidFill>
                            <a:srgbClr val="000000"/>
                          </a:solidFill>
                          <a:latin typeface="Calibri"/>
                        </a:rPr>
                        <a:t>ERC #4</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#4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r h="272356">
                <a:tc>
                  <a:txBody>
                    <a:bodyPr/>
                    <a:lstStyle/>
                    <a:p>
                      <a:pPr algn="l" rtl="0" fontAlgn="b"/>
                      <a:r>
                        <a:rPr lang="en-US" sz="800" b="1" i="1" u="none" strike="noStrike">
                          <a:solidFill>
                            <a:srgbClr val="000000"/>
                          </a:solidFill>
                          <a:latin typeface="Calibri"/>
                        </a:rPr>
                        <a:t>ERC #5</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a:solidFill>
                            <a:srgbClr val="000000"/>
                          </a:solidFill>
                          <a:latin typeface="Calibri"/>
                        </a:rPr>
                        <a:t>Student #5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6"/>
                  </a:ext>
                </a:extLst>
              </a:tr>
              <a:tr h="272356">
                <a:tc>
                  <a:txBody>
                    <a:bodyPr/>
                    <a:lstStyle/>
                    <a:p>
                      <a:pPr algn="l" rtl="0" fontAlgn="b"/>
                      <a:r>
                        <a:rPr lang="en-US" sz="800" b="1" i="1" u="none" strike="noStrike">
                          <a:solidFill>
                            <a:srgbClr val="000000"/>
                          </a:solidFill>
                          <a:latin typeface="Calibri"/>
                        </a:rPr>
                        <a:t>ERC #6</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a:solidFill>
                            <a:srgbClr val="000000"/>
                          </a:solidFill>
                          <a:latin typeface="Calibri"/>
                        </a:rPr>
                        <a:t>Student #6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7"/>
                  </a:ext>
                </a:extLst>
              </a:tr>
              <a:tr h="272356">
                <a:tc>
                  <a:txBody>
                    <a:bodyPr/>
                    <a:lstStyle/>
                    <a:p>
                      <a:pPr algn="l" rtl="0" fontAlgn="b"/>
                      <a:r>
                        <a:rPr lang="en-US" sz="800" b="1" i="1" u="none" strike="noStrike">
                          <a:solidFill>
                            <a:srgbClr val="000000"/>
                          </a:solidFill>
                          <a:latin typeface="Calibri"/>
                        </a:rPr>
                        <a:t>ERC #7</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#7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8"/>
                  </a:ext>
                </a:extLst>
              </a:tr>
              <a:tr h="272356">
                <a:tc>
                  <a:txBody>
                    <a:bodyPr/>
                    <a:lstStyle/>
                    <a:p>
                      <a:pPr algn="l" rtl="0" fontAlgn="b"/>
                      <a:r>
                        <a:rPr lang="en-US" sz="800" b="1" i="1" u="none" strike="noStrike">
                          <a:solidFill>
                            <a:srgbClr val="000000"/>
                          </a:solidFill>
                          <a:latin typeface="Calibri"/>
                        </a:rPr>
                        <a:t>ERC #8</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#8</a:t>
                      </a:r>
                      <a:r>
                        <a:rPr lang="en-US" sz="700" b="1" i="0" u="none" strike="noStrike" dirty="0">
                          <a:solidFill>
                            <a:srgbClr val="000000"/>
                          </a:solidFill>
                          <a:latin typeface="Calibri"/>
                        </a:rPr>
                        <a:t> </a:t>
                      </a:r>
                      <a:endParaRPr lang="en-US" sz="800" b="1" i="0" u="none" strike="noStrike" dirty="0">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9"/>
                  </a:ext>
                </a:extLst>
              </a:tr>
              <a:tr h="272356">
                <a:tc>
                  <a:txBody>
                    <a:bodyPr/>
                    <a:lstStyle/>
                    <a:p>
                      <a:pPr algn="l" rtl="0" fontAlgn="b"/>
                      <a:r>
                        <a:rPr lang="en-US" sz="800" b="1" i="1" u="none" strike="noStrike">
                          <a:solidFill>
                            <a:srgbClr val="000000"/>
                          </a:solidFill>
                          <a:latin typeface="Calibri"/>
                        </a:rPr>
                        <a:t>ERC #9</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#9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0"/>
                  </a:ext>
                </a:extLst>
              </a:tr>
              <a:tr h="272356">
                <a:tc>
                  <a:txBody>
                    <a:bodyPr/>
                    <a:lstStyle/>
                    <a:p>
                      <a:pPr algn="l" rtl="0" fontAlgn="b"/>
                      <a:r>
                        <a:rPr lang="en-US" sz="800" b="1" i="1" u="none" strike="noStrike">
                          <a:solidFill>
                            <a:srgbClr val="000000"/>
                          </a:solidFill>
                          <a:latin typeface="Calibri"/>
                        </a:rPr>
                        <a:t>ERC #10</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#10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1"/>
                  </a:ext>
                </a:extLst>
              </a:tr>
              <a:tr h="272356">
                <a:tc>
                  <a:txBody>
                    <a:bodyPr/>
                    <a:lstStyle/>
                    <a:p>
                      <a:pPr algn="l" rtl="0" fontAlgn="b"/>
                      <a:r>
                        <a:rPr lang="en-US" sz="800" b="1" i="1" u="none" strike="noStrike">
                          <a:solidFill>
                            <a:srgbClr val="000000"/>
                          </a:solidFill>
                          <a:latin typeface="Calibri"/>
                        </a:rPr>
                        <a:t>ERC #11</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a:solidFill>
                            <a:srgbClr val="000000"/>
                          </a:solidFill>
                          <a:latin typeface="Calibri"/>
                        </a:rPr>
                        <a:t>Student #11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2"/>
                  </a:ext>
                </a:extLst>
              </a:tr>
              <a:tr h="272356">
                <a:tc>
                  <a:txBody>
                    <a:bodyPr/>
                    <a:lstStyle/>
                    <a:p>
                      <a:pPr algn="l" rtl="0" fontAlgn="b"/>
                      <a:r>
                        <a:rPr lang="en-US" sz="800" b="1" i="1" u="none" strike="noStrike">
                          <a:solidFill>
                            <a:srgbClr val="000000"/>
                          </a:solidFill>
                          <a:latin typeface="Calibri"/>
                        </a:rPr>
                        <a:t>ERC #12</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#12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3"/>
                  </a:ext>
                </a:extLst>
              </a:tr>
              <a:tr h="272356">
                <a:tc>
                  <a:txBody>
                    <a:bodyPr/>
                    <a:lstStyle/>
                    <a:p>
                      <a:pPr algn="l" rtl="0" fontAlgn="b"/>
                      <a:r>
                        <a:rPr lang="en-US" sz="800" b="1" i="1" u="none" strike="noStrike">
                          <a:solidFill>
                            <a:srgbClr val="000000"/>
                          </a:solidFill>
                          <a:latin typeface="Calibri"/>
                        </a:rPr>
                        <a:t>ERC #13</a:t>
                      </a:r>
                      <a:r>
                        <a:rPr lang="en-US" sz="800" b="0" i="0" u="none" strike="noStrike">
                          <a:solidFill>
                            <a:srgbClr val="000000"/>
                          </a:solidFill>
                          <a:latin typeface="Calibri"/>
                        </a:rPr>
                        <a:t> </a:t>
                      </a:r>
                      <a:endParaRPr lang="en-US" sz="800" b="1" i="1" u="none" strike="noStrike">
                        <a:solidFill>
                          <a:srgbClr val="000000"/>
                        </a:solidFill>
                        <a:latin typeface="Calibri"/>
                      </a:endParaRP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a:solidFill>
                            <a:srgbClr val="000000"/>
                          </a:solidFill>
                          <a:latin typeface="Calibri"/>
                        </a:rPr>
                        <a:t>Student #13 </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4"/>
                  </a:ext>
                </a:extLst>
              </a:tr>
              <a:tr h="272356">
                <a:tc>
                  <a:txBody>
                    <a:bodyPr/>
                    <a:lstStyle/>
                    <a:p>
                      <a:pPr algn="l" rtl="0" fontAlgn="b"/>
                      <a:r>
                        <a:rPr lang="en-US" sz="800" b="1" i="1" u="none" strike="noStrike">
                          <a:solidFill>
                            <a:srgbClr val="000000"/>
                          </a:solidFill>
                          <a:latin typeface="Calibri"/>
                        </a:rPr>
                        <a:t>ERC #14</a:t>
                      </a: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#14</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5"/>
                  </a:ext>
                </a:extLst>
              </a:tr>
              <a:tr h="272356">
                <a:tc>
                  <a:txBody>
                    <a:bodyPr/>
                    <a:lstStyle/>
                    <a:p>
                      <a:pPr algn="l" rtl="0" fontAlgn="b"/>
                      <a:r>
                        <a:rPr lang="en-US" sz="800" b="1" i="1" u="none" strike="noStrike">
                          <a:solidFill>
                            <a:srgbClr val="000000"/>
                          </a:solidFill>
                          <a:latin typeface="Calibri"/>
                        </a:rPr>
                        <a:t>ERC #15</a:t>
                      </a: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#15</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6"/>
                  </a:ext>
                </a:extLst>
              </a:tr>
              <a:tr h="272356">
                <a:tc>
                  <a:txBody>
                    <a:bodyPr/>
                    <a:lstStyle/>
                    <a:p>
                      <a:pPr algn="l" rtl="0" fontAlgn="b"/>
                      <a:r>
                        <a:rPr lang="en-US" sz="800" b="1" i="1" u="none" strike="noStrike">
                          <a:solidFill>
                            <a:srgbClr val="000000"/>
                          </a:solidFill>
                          <a:latin typeface="Calibri"/>
                        </a:rPr>
                        <a:t>ERC #16</a:t>
                      </a: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#16</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7"/>
                  </a:ext>
                </a:extLst>
              </a:tr>
              <a:tr h="272356">
                <a:tc>
                  <a:txBody>
                    <a:bodyPr/>
                    <a:lstStyle/>
                    <a:p>
                      <a:pPr algn="l" rtl="0" fontAlgn="b"/>
                      <a:r>
                        <a:rPr lang="en-US" sz="800" b="1" i="1" u="none" strike="noStrike">
                          <a:solidFill>
                            <a:srgbClr val="000000"/>
                          </a:solidFill>
                          <a:latin typeface="Calibri"/>
                        </a:rPr>
                        <a:t>ERC #17</a:t>
                      </a:r>
                    </a:p>
                  </a:txBody>
                  <a:tcPr marL="7096" marR="7096" marT="7096"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fontAlgn="b"/>
                      <a:r>
                        <a:rPr lang="en-US" sz="800" b="1" i="0" u="none" strike="noStrike" dirty="0">
                          <a:solidFill>
                            <a:srgbClr val="000000"/>
                          </a:solidFill>
                          <a:latin typeface="Calibri"/>
                        </a:rPr>
                        <a:t>Student #17</a:t>
                      </a:r>
                    </a:p>
                  </a:txBody>
                  <a:tcPr marL="7096" marR="7096" marT="7096"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r>
                        <a:rPr lang="en-US" sz="800" b="0" i="0" u="none" strike="noStrike" dirty="0">
                          <a:solidFill>
                            <a:srgbClr val="000000"/>
                          </a:solidFill>
                          <a:latin typeface="Calibri"/>
                        </a:rPr>
                        <a:t> </a:t>
                      </a:r>
                    </a:p>
                  </a:txBody>
                  <a:tcPr marL="7096" marR="7096" marT="7096"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18"/>
                  </a:ext>
                </a:extLst>
              </a:tr>
            </a:tbl>
          </a:graphicData>
        </a:graphic>
      </p:graphicFrame>
      <p:graphicFrame>
        <p:nvGraphicFramePr>
          <p:cNvPr id="10" name="Content Placeholder 9"/>
          <p:cNvGraphicFramePr>
            <a:graphicFrameLocks noGrp="1"/>
          </p:cNvGraphicFramePr>
          <p:nvPr>
            <p:ph sz="quarter" idx="4"/>
          </p:nvPr>
        </p:nvGraphicFramePr>
        <p:xfrm>
          <a:off x="4953000" y="2667000"/>
          <a:ext cx="3657602" cy="2514600"/>
        </p:xfrm>
        <a:graphic>
          <a:graphicData uri="http://schemas.openxmlformats.org/drawingml/2006/table">
            <a:tbl>
              <a:tblPr firstRow="1" bandRow="1">
                <a:tableStyleId>{5C22544A-7EE6-4342-B048-85BDC9FD1C3A}</a:tableStyleId>
              </a:tblPr>
              <a:tblGrid>
                <a:gridCol w="1524000">
                  <a:extLst>
                    <a:ext uri="{9D8B030D-6E8A-4147-A177-3AD203B41FA5}">
                      <a16:colId xmlns:a16="http://schemas.microsoft.com/office/drawing/2014/main" val="20000"/>
                    </a:ext>
                  </a:extLst>
                </a:gridCol>
                <a:gridCol w="2133602">
                  <a:extLst>
                    <a:ext uri="{9D8B030D-6E8A-4147-A177-3AD203B41FA5}">
                      <a16:colId xmlns:a16="http://schemas.microsoft.com/office/drawing/2014/main" val="20001"/>
                    </a:ext>
                  </a:extLst>
                </a:gridCol>
              </a:tblGrid>
              <a:tr h="314325">
                <a:tc>
                  <a:txBody>
                    <a:bodyPr/>
                    <a:lstStyle/>
                    <a:p>
                      <a:pPr algn="l" fontAlgn="b"/>
                      <a:r>
                        <a:rPr lang="en-US" sz="1400" b="1" i="0" u="none" strike="noStrike" dirty="0">
                          <a:solidFill>
                            <a:schemeClr val="bg1"/>
                          </a:solidFill>
                          <a:latin typeface="Calibri"/>
                        </a:rPr>
                        <a:t>Judges Name</a:t>
                      </a:r>
                    </a:p>
                  </a:txBody>
                  <a:tcPr marL="9525" marR="9525" marT="9525" marB="0" anchor="b"/>
                </a:tc>
                <a:tc>
                  <a:txBody>
                    <a:bodyPr/>
                    <a:lstStyle/>
                    <a:p>
                      <a:pPr algn="l" fontAlgn="b"/>
                      <a:r>
                        <a:rPr lang="en-US" sz="1400" b="1" i="0" u="none" strike="noStrike" dirty="0">
                          <a:solidFill>
                            <a:schemeClr val="bg1"/>
                          </a:solidFill>
                          <a:latin typeface="Calibri"/>
                        </a:rPr>
                        <a:t>Concurrence Signature</a:t>
                      </a:r>
                    </a:p>
                  </a:txBody>
                  <a:tcPr marL="9525" marR="9525" marT="9525" marB="0" anchor="b"/>
                </a:tc>
                <a:extLst>
                  <a:ext uri="{0D108BD9-81ED-4DB2-BD59-A6C34878D82A}">
                    <a16:rowId xmlns:a16="http://schemas.microsoft.com/office/drawing/2014/main" val="10000"/>
                  </a:ext>
                </a:extLst>
              </a:tr>
              <a:tr h="314325">
                <a:tc>
                  <a:txBody>
                    <a:bodyPr/>
                    <a:lstStyle/>
                    <a:p>
                      <a:pPr algn="l" fontAlgn="b"/>
                      <a:r>
                        <a:rPr lang="en-US" sz="1400" b="1" i="0" u="none" strike="noStrike">
                          <a:solidFill>
                            <a:srgbClr val="000000"/>
                          </a:solidFill>
                          <a:latin typeface="Calibri"/>
                        </a:rPr>
                        <a:t>Judge #1</a:t>
                      </a:r>
                    </a:p>
                  </a:txBody>
                  <a:tcPr marL="9525" marR="9525" marT="9525" marB="0" anchor="b"/>
                </a:tc>
                <a:tc>
                  <a:txBody>
                    <a:bodyPr/>
                    <a:lstStyle/>
                    <a:p>
                      <a:pPr algn="l" fontAlgn="b"/>
                      <a:r>
                        <a:rPr lang="en-US" sz="1400" b="1" i="0" u="none" strike="noStrike">
                          <a:solidFill>
                            <a:srgbClr val="000000"/>
                          </a:solidFill>
                          <a:latin typeface="Calibri"/>
                        </a:rPr>
                        <a:t> </a:t>
                      </a:r>
                    </a:p>
                  </a:txBody>
                  <a:tcPr marL="9525" marR="9525" marT="9525" marB="0" anchor="b"/>
                </a:tc>
                <a:extLst>
                  <a:ext uri="{0D108BD9-81ED-4DB2-BD59-A6C34878D82A}">
                    <a16:rowId xmlns:a16="http://schemas.microsoft.com/office/drawing/2014/main" val="10001"/>
                  </a:ext>
                </a:extLst>
              </a:tr>
              <a:tr h="314325">
                <a:tc>
                  <a:txBody>
                    <a:bodyPr/>
                    <a:lstStyle/>
                    <a:p>
                      <a:pPr algn="l" fontAlgn="b"/>
                      <a:r>
                        <a:rPr lang="en-US" sz="1400" b="1" i="0" u="none" strike="noStrike">
                          <a:solidFill>
                            <a:srgbClr val="000000"/>
                          </a:solidFill>
                          <a:latin typeface="Calibri"/>
                        </a:rPr>
                        <a:t>Judge #2</a:t>
                      </a:r>
                    </a:p>
                  </a:txBody>
                  <a:tcPr marL="9525" marR="9525" marT="9525" marB="0" anchor="b"/>
                </a:tc>
                <a:tc>
                  <a:txBody>
                    <a:bodyPr/>
                    <a:lstStyle/>
                    <a:p>
                      <a:pPr algn="l" fontAlgn="b"/>
                      <a:r>
                        <a:rPr lang="en-US" sz="1400" b="1" i="0" u="none" strike="noStrike">
                          <a:solidFill>
                            <a:srgbClr val="000000"/>
                          </a:solidFill>
                          <a:latin typeface="Calibri"/>
                        </a:rPr>
                        <a:t> </a:t>
                      </a:r>
                    </a:p>
                  </a:txBody>
                  <a:tcPr marL="9525" marR="9525" marT="9525" marB="0" anchor="b"/>
                </a:tc>
                <a:extLst>
                  <a:ext uri="{0D108BD9-81ED-4DB2-BD59-A6C34878D82A}">
                    <a16:rowId xmlns:a16="http://schemas.microsoft.com/office/drawing/2014/main" val="10002"/>
                  </a:ext>
                </a:extLst>
              </a:tr>
              <a:tr h="314325">
                <a:tc>
                  <a:txBody>
                    <a:bodyPr/>
                    <a:lstStyle/>
                    <a:p>
                      <a:pPr algn="l" fontAlgn="b"/>
                      <a:r>
                        <a:rPr lang="en-US" sz="1400" b="1" i="0" u="none" strike="noStrike">
                          <a:solidFill>
                            <a:srgbClr val="000000"/>
                          </a:solidFill>
                          <a:latin typeface="Calibri"/>
                        </a:rPr>
                        <a:t>Judge #3</a:t>
                      </a:r>
                    </a:p>
                  </a:txBody>
                  <a:tcPr marL="9525" marR="9525" marT="9525" marB="0" anchor="b"/>
                </a:tc>
                <a:tc>
                  <a:txBody>
                    <a:bodyPr/>
                    <a:lstStyle/>
                    <a:p>
                      <a:pPr algn="l" fontAlgn="b"/>
                      <a:r>
                        <a:rPr lang="en-US" sz="1400" b="1" i="0" u="none" strike="noStrike">
                          <a:solidFill>
                            <a:srgbClr val="000000"/>
                          </a:solidFill>
                          <a:latin typeface="Calibri"/>
                        </a:rPr>
                        <a:t> </a:t>
                      </a:r>
                    </a:p>
                  </a:txBody>
                  <a:tcPr marL="9525" marR="9525" marT="9525" marB="0" anchor="b"/>
                </a:tc>
                <a:extLst>
                  <a:ext uri="{0D108BD9-81ED-4DB2-BD59-A6C34878D82A}">
                    <a16:rowId xmlns:a16="http://schemas.microsoft.com/office/drawing/2014/main" val="10003"/>
                  </a:ext>
                </a:extLst>
              </a:tr>
              <a:tr h="314325">
                <a:tc>
                  <a:txBody>
                    <a:bodyPr/>
                    <a:lstStyle/>
                    <a:p>
                      <a:pPr algn="l" fontAlgn="b"/>
                      <a:r>
                        <a:rPr lang="en-US" sz="1400" b="1" i="0" u="none" strike="noStrike">
                          <a:solidFill>
                            <a:srgbClr val="000000"/>
                          </a:solidFill>
                          <a:latin typeface="Calibri"/>
                        </a:rPr>
                        <a:t>Judge #4</a:t>
                      </a:r>
                    </a:p>
                  </a:txBody>
                  <a:tcPr marL="9525" marR="9525" marT="9525" marB="0" anchor="b"/>
                </a:tc>
                <a:tc>
                  <a:txBody>
                    <a:bodyPr/>
                    <a:lstStyle/>
                    <a:p>
                      <a:pPr algn="l" fontAlgn="b"/>
                      <a:r>
                        <a:rPr lang="en-US" sz="1400" b="1" i="0" u="none" strike="noStrike">
                          <a:solidFill>
                            <a:srgbClr val="000000"/>
                          </a:solidFill>
                          <a:latin typeface="Calibri"/>
                        </a:rPr>
                        <a:t> </a:t>
                      </a:r>
                    </a:p>
                  </a:txBody>
                  <a:tcPr marL="9525" marR="9525" marT="9525" marB="0" anchor="b"/>
                </a:tc>
                <a:extLst>
                  <a:ext uri="{0D108BD9-81ED-4DB2-BD59-A6C34878D82A}">
                    <a16:rowId xmlns:a16="http://schemas.microsoft.com/office/drawing/2014/main" val="10004"/>
                  </a:ext>
                </a:extLst>
              </a:tr>
              <a:tr h="314325">
                <a:tc>
                  <a:txBody>
                    <a:bodyPr/>
                    <a:lstStyle/>
                    <a:p>
                      <a:pPr algn="l" fontAlgn="b"/>
                      <a:r>
                        <a:rPr lang="en-US" sz="1400" b="1" i="0" u="none" strike="noStrike">
                          <a:solidFill>
                            <a:srgbClr val="000000"/>
                          </a:solidFill>
                          <a:latin typeface="Calibri"/>
                        </a:rPr>
                        <a:t>Judge #5</a:t>
                      </a:r>
                    </a:p>
                  </a:txBody>
                  <a:tcPr marL="9525" marR="9525" marT="9525" marB="0" anchor="b"/>
                </a:tc>
                <a:tc>
                  <a:txBody>
                    <a:bodyPr/>
                    <a:lstStyle/>
                    <a:p>
                      <a:pPr algn="l" fontAlgn="b"/>
                      <a:r>
                        <a:rPr lang="en-US" sz="1400" b="1" i="0" u="none" strike="noStrike">
                          <a:solidFill>
                            <a:srgbClr val="000000"/>
                          </a:solidFill>
                          <a:latin typeface="Calibri"/>
                        </a:rPr>
                        <a:t> </a:t>
                      </a:r>
                    </a:p>
                  </a:txBody>
                  <a:tcPr marL="9525" marR="9525" marT="9525" marB="0" anchor="b"/>
                </a:tc>
                <a:extLst>
                  <a:ext uri="{0D108BD9-81ED-4DB2-BD59-A6C34878D82A}">
                    <a16:rowId xmlns:a16="http://schemas.microsoft.com/office/drawing/2014/main" val="10005"/>
                  </a:ext>
                </a:extLst>
              </a:tr>
              <a:tr h="314325">
                <a:tc>
                  <a:txBody>
                    <a:bodyPr/>
                    <a:lstStyle/>
                    <a:p>
                      <a:pPr algn="l" fontAlgn="b"/>
                      <a:r>
                        <a:rPr lang="en-US" sz="1400" b="1" i="0" u="none" strike="noStrike">
                          <a:solidFill>
                            <a:srgbClr val="000000"/>
                          </a:solidFill>
                          <a:latin typeface="Calibri"/>
                        </a:rPr>
                        <a:t>Judge #6</a:t>
                      </a:r>
                    </a:p>
                  </a:txBody>
                  <a:tcPr marL="9525" marR="9525" marT="9525" marB="0" anchor="b"/>
                </a:tc>
                <a:tc>
                  <a:txBody>
                    <a:bodyPr/>
                    <a:lstStyle/>
                    <a:p>
                      <a:pPr algn="l" fontAlgn="b"/>
                      <a:r>
                        <a:rPr lang="en-US" sz="1400" b="1" i="0" u="none" strike="noStrike">
                          <a:solidFill>
                            <a:srgbClr val="000000"/>
                          </a:solidFill>
                          <a:latin typeface="Calibri"/>
                        </a:rPr>
                        <a:t> </a:t>
                      </a:r>
                    </a:p>
                  </a:txBody>
                  <a:tcPr marL="9525" marR="9525" marT="9525" marB="0" anchor="b"/>
                </a:tc>
                <a:extLst>
                  <a:ext uri="{0D108BD9-81ED-4DB2-BD59-A6C34878D82A}">
                    <a16:rowId xmlns:a16="http://schemas.microsoft.com/office/drawing/2014/main" val="10006"/>
                  </a:ext>
                </a:extLst>
              </a:tr>
              <a:tr h="314325">
                <a:tc>
                  <a:txBody>
                    <a:bodyPr/>
                    <a:lstStyle/>
                    <a:p>
                      <a:pPr algn="l" fontAlgn="b"/>
                      <a:r>
                        <a:rPr lang="en-US" sz="1400" b="1" i="0" u="none" strike="noStrike">
                          <a:solidFill>
                            <a:srgbClr val="000000"/>
                          </a:solidFill>
                          <a:latin typeface="Calibri"/>
                        </a:rPr>
                        <a:t>Judge #7</a:t>
                      </a:r>
                    </a:p>
                  </a:txBody>
                  <a:tcPr marL="9525" marR="9525" marT="9525" marB="0" anchor="b"/>
                </a:tc>
                <a:tc>
                  <a:txBody>
                    <a:bodyPr/>
                    <a:lstStyle/>
                    <a:p>
                      <a:pPr algn="l" fontAlgn="b"/>
                      <a:endParaRPr lang="en-US" sz="1400" b="1" i="0" u="none" strike="noStrike" dirty="0">
                        <a:solidFill>
                          <a:srgbClr val="000000"/>
                        </a:solidFill>
                        <a:latin typeface="Calibri"/>
                      </a:endParaRPr>
                    </a:p>
                  </a:txBody>
                  <a:tcPr marL="9525" marR="9525" marT="9525" marB="0" anchor="b"/>
                </a:tc>
                <a:extLst>
                  <a:ext uri="{0D108BD9-81ED-4DB2-BD59-A6C34878D82A}">
                    <a16:rowId xmlns:a16="http://schemas.microsoft.com/office/drawing/2014/main" val="10007"/>
                  </a:ext>
                </a:extLst>
              </a:tr>
            </a:tbl>
          </a:graphicData>
        </a:graphic>
      </p:graphicFrame>
      <p:sp>
        <p:nvSpPr>
          <p:cNvPr id="22" name="Title 1"/>
          <p:cNvSpPr txBox="1">
            <a:spLocks/>
          </p:cNvSpPr>
          <p:nvPr/>
        </p:nvSpPr>
        <p:spPr>
          <a:xfrm>
            <a:off x="457200" y="0"/>
            <a:ext cx="8229600" cy="838200"/>
          </a:xfrm>
          <a:prstGeom prst="rect">
            <a:avLst/>
          </a:prstGeom>
          <a:solidFill>
            <a:schemeClr val="tx2"/>
          </a:solidFill>
          <a:ln>
            <a:noFill/>
          </a:ln>
        </p:spPr>
        <p:txBody>
          <a:bodyPr vert="horz" lIns="91440" tIns="45720" rIns="91440" bIns="45720" rtlCol="0" anchor="ct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4400" b="0" i="0" u="none" strike="noStrike" kern="1200" cap="none" spc="0" normalizeH="0" baseline="0" noProof="0" dirty="0">
                <a:ln>
                  <a:noFill/>
                </a:ln>
                <a:solidFill>
                  <a:schemeClr val="bg1"/>
                </a:solidFill>
                <a:effectLst/>
                <a:uLnTx/>
                <a:uFillTx/>
                <a:latin typeface="+mj-lt"/>
                <a:ea typeface="+mj-ea"/>
                <a:cs typeface="+mj-cs"/>
              </a:rPr>
              <a:t>2026 Perfect Pitch</a:t>
            </a:r>
            <a:r>
              <a:rPr kumimoji="0" lang="en-US" sz="4400" b="0" i="0" u="none" strike="noStrike" kern="1200" cap="none" spc="0" normalizeH="0" noProof="0" dirty="0">
                <a:ln>
                  <a:noFill/>
                </a:ln>
                <a:solidFill>
                  <a:schemeClr val="bg1"/>
                </a:solidFill>
                <a:effectLst/>
                <a:uLnTx/>
                <a:uFillTx/>
                <a:latin typeface="+mj-lt"/>
                <a:ea typeface="+mj-ea"/>
                <a:cs typeface="+mj-cs"/>
              </a:rPr>
              <a:t> Contest Results</a:t>
            </a:r>
            <a:endParaRPr kumimoji="0" lang="en-US" sz="4400" b="0" i="0" u="none" strike="noStrike" kern="1200" cap="none" spc="0" normalizeH="0" baseline="0" noProof="0" dirty="0">
              <a:ln>
                <a:noFill/>
              </a:ln>
              <a:solidFill>
                <a:schemeClr val="bg1"/>
              </a:solidFill>
              <a:effectLst/>
              <a:uLnTx/>
              <a:uFillTx/>
              <a:latin typeface="+mj-lt"/>
              <a:ea typeface="+mj-ea"/>
              <a:cs typeface="+mj-cs"/>
            </a:endParaRPr>
          </a:p>
        </p:txBody>
      </p:sp>
      <p:sp>
        <p:nvSpPr>
          <p:cNvPr id="11" name="TextBox 10"/>
          <p:cNvSpPr txBox="1"/>
          <p:nvPr/>
        </p:nvSpPr>
        <p:spPr>
          <a:xfrm>
            <a:off x="5029200" y="5486400"/>
            <a:ext cx="3886200" cy="1015663"/>
          </a:xfrm>
          <a:prstGeom prst="rect">
            <a:avLst/>
          </a:prstGeom>
          <a:noFill/>
        </p:spPr>
        <p:txBody>
          <a:bodyPr wrap="square" rtlCol="0">
            <a:spAutoFit/>
          </a:bodyPr>
          <a:lstStyle/>
          <a:p>
            <a:pPr lvl="0" algn="ctr">
              <a:defRPr/>
            </a:pPr>
            <a:r>
              <a:rPr lang="en-US" sz="1200" b="1" u="sng" dirty="0"/>
              <a:t>Judging Instructions</a:t>
            </a:r>
          </a:p>
          <a:p>
            <a:pPr marL="342900" lvl="0" indent="-342900">
              <a:buFont typeface="+mj-lt"/>
              <a:buAutoNum type="arabicPeriod"/>
              <a:defRPr/>
            </a:pPr>
            <a:r>
              <a:rPr lang="en-US" sz="1200" dirty="0">
                <a:latin typeface="Calibri" pitchFamily="34" charset="0"/>
                <a:cs typeface="Times New Roman" pitchFamily="18" charset="0"/>
              </a:rPr>
              <a:t>Score each contestant.</a:t>
            </a:r>
          </a:p>
          <a:p>
            <a:pPr marL="342900" lvl="0" indent="-342900">
              <a:buFont typeface="+mj-lt"/>
              <a:buAutoNum type="arabicPeriod"/>
              <a:defRPr/>
            </a:pPr>
            <a:r>
              <a:rPr lang="en-US" sz="1200" dirty="0">
                <a:latin typeface="Calibri" pitchFamily="34" charset="0"/>
                <a:cs typeface="Times New Roman" pitchFamily="18" charset="0"/>
              </a:rPr>
              <a:t>Enter average score in AVE column.</a:t>
            </a:r>
          </a:p>
          <a:p>
            <a:pPr marL="342900" lvl="0" indent="-342900">
              <a:buFont typeface="+mj-lt"/>
              <a:buAutoNum type="arabicPeriod"/>
              <a:defRPr/>
            </a:pPr>
            <a:r>
              <a:rPr lang="en-US" sz="1200" dirty="0"/>
              <a:t>Rank the top 3 and sign with judges concurrence.</a:t>
            </a:r>
          </a:p>
          <a:p>
            <a:pPr marL="342900" lvl="0" indent="-342900">
              <a:buFont typeface="+mj-lt"/>
              <a:buAutoNum type="arabicPeriod"/>
              <a:defRPr/>
            </a:pPr>
            <a:r>
              <a:rPr lang="en-US" sz="1200" dirty="0"/>
              <a:t>Place in envelope and seal.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1145</TotalTime>
  <Words>607</Words>
  <Application>Microsoft Macintosh PowerPoint</Application>
  <PresentationFormat>On-screen Show (4:3)</PresentationFormat>
  <Paragraphs>263</Paragraphs>
  <Slides>5</Slides>
  <Notes>2</Notes>
  <HiddenSlides>0</HiddenSlides>
  <MMClips>0</MMClips>
  <ScaleCrop>false</ScaleCrop>
  <HeadingPairs>
    <vt:vector size="8" baseType="variant">
      <vt:variant>
        <vt:lpstr>Fonts Used</vt:lpstr>
      </vt:variant>
      <vt:variant>
        <vt:i4>2</vt:i4>
      </vt:variant>
      <vt:variant>
        <vt:lpstr>Theme</vt:lpstr>
      </vt:variant>
      <vt:variant>
        <vt:i4>1</vt:i4>
      </vt:variant>
      <vt:variant>
        <vt:lpstr>Embedded OLE Servers</vt:lpstr>
      </vt:variant>
      <vt:variant>
        <vt:i4>1</vt:i4>
      </vt:variant>
      <vt:variant>
        <vt:lpstr>Slide Titles</vt:lpstr>
      </vt:variant>
      <vt:variant>
        <vt:i4>5</vt:i4>
      </vt:variant>
    </vt:vector>
  </HeadingPairs>
  <TitlesOfParts>
    <vt:vector size="9" baseType="lpstr">
      <vt:lpstr>Arial</vt:lpstr>
      <vt:lpstr>Calibri</vt:lpstr>
      <vt:lpstr>Office Theme</vt:lpstr>
      <vt:lpstr>Microsoft Excel Worksheet</vt:lpstr>
      <vt:lpstr>PowerPoint Presentation</vt:lpstr>
      <vt:lpstr>PowerPoint Presentation</vt:lpstr>
      <vt:lpstr>PowerPoint Presentation</vt:lpstr>
      <vt:lpstr>Prize Levels</vt:lpstr>
      <vt:lpstr>PowerPoint Presentation</vt:lpstr>
    </vt:vector>
  </TitlesOfParts>
  <Company>RPI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CS</dc:creator>
  <cp:lastModifiedBy>Acharya, Sumanta</cp:lastModifiedBy>
  <cp:revision>106</cp:revision>
  <dcterms:created xsi:type="dcterms:W3CDTF">2011-01-25T19:48:44Z</dcterms:created>
  <dcterms:modified xsi:type="dcterms:W3CDTF">2026-09-18T17:58:39Z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itusGUID">
    <vt:lpwstr>ca112bec-9fd7-4ed5-8a33-bad93f30c27d</vt:lpwstr>
  </property>
  <property fmtid="{D5CDD505-2E9C-101B-9397-08002B2CF9AE}" pid="3" name="ContainsCUI">
    <vt:lpwstr>No</vt:lpwstr>
  </property>
</Properties>
</file>